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6" r:id="rId3"/>
    <p:sldId id="257" r:id="rId4"/>
    <p:sldId id="260" r:id="rId5"/>
    <p:sldId id="265" r:id="rId6"/>
    <p:sldId id="275" r:id="rId7"/>
    <p:sldId id="258" r:id="rId8"/>
    <p:sldId id="268" r:id="rId9"/>
    <p:sldId id="261" r:id="rId10"/>
    <p:sldId id="276" r:id="rId11"/>
    <p:sldId id="262" r:id="rId12"/>
    <p:sldId id="264" r:id="rId13"/>
    <p:sldId id="269" r:id="rId14"/>
    <p:sldId id="270" r:id="rId15"/>
    <p:sldId id="277" r:id="rId16"/>
    <p:sldId id="271" r:id="rId17"/>
    <p:sldId id="278" r:id="rId18"/>
    <p:sldId id="279" r:id="rId19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nzS35xpqao" TargetMode="External"/><Relationship Id="rId4" Type="http://schemas.openxmlformats.org/officeDocument/2006/relationships/hyperlink" Target="https://www.youtube.com/watch?v=CaTXgmHyMS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WSZ47A86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r2QJT30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VAO\Desktop\WhatsApp Image 2020-06-28 at 22.46.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23528"/>
            <a:ext cx="6336704" cy="8456811"/>
          </a:xfrm>
          <a:prstGeom prst="rect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6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0136" y="326430"/>
            <a:ext cx="6141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11- </a:t>
            </a:r>
            <a:r>
              <a:rPr lang="pt-BR" sz="1400" dirty="0" smtClean="0">
                <a:latin typeface="Comic Sans MS" panose="030F0702030302020204" pitchFamily="66" charset="0"/>
              </a:rPr>
              <a:t> PINTE O ESQUELETO E O CORPINHO DO MENINO QUE ESTÁ NOS ANEXOS, RECORTE O RETÂNGULO, EM SEGUIDA RECORTE NA LINHA PONTILHADA NO CENTRO E COLE AQUI SOBRE O DESENHO DO ESQUELETO NOS LUGARES INDICADOS: 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 descr="C:\Users\GALVAO\Desktop\Image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498204"/>
            <a:ext cx="6181328" cy="74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21816" y="3347864"/>
            <a:ext cx="3417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C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L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E</a:t>
            </a:r>
          </a:p>
          <a:p>
            <a:pPr algn="ctr"/>
            <a:endParaRPr lang="pt-BR" sz="1400" b="1" dirty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A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Q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U</a:t>
            </a:r>
          </a:p>
          <a:p>
            <a:pPr algn="ctr"/>
            <a:r>
              <a:rPr lang="pt-BR" sz="1400" b="1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949280" y="3430758"/>
            <a:ext cx="3417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C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O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L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E</a:t>
            </a:r>
          </a:p>
          <a:p>
            <a:pPr algn="ctr"/>
            <a:endParaRPr lang="pt-BR" sz="1400" b="1" dirty="0">
              <a:latin typeface="Comic Sans MS" panose="030F0702030302020204" pitchFamily="66" charset="0"/>
            </a:endParaRP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A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Q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U</a:t>
            </a:r>
          </a:p>
          <a:p>
            <a:pPr algn="ctr"/>
            <a:r>
              <a:rPr lang="pt-BR" sz="1400" b="1" dirty="0"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8847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1"/>
          <a:stretch/>
        </p:blipFill>
        <p:spPr>
          <a:xfrm>
            <a:off x="1052736" y="1828764"/>
            <a:ext cx="4742940" cy="6550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0421" y="539552"/>
            <a:ext cx="53910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>
                <a:latin typeface="Comic Sans MS" panose="030F0702030302020204" pitchFamily="66" charset="0"/>
              </a:rPr>
              <a:t>12- </a:t>
            </a:r>
            <a:r>
              <a:rPr lang="pt-BR" sz="1700" dirty="0" smtClean="0">
                <a:latin typeface="Comic Sans MS" panose="030F0702030302020204" pitchFamily="66" charset="0"/>
              </a:rPr>
              <a:t>DESCUBRA O ENIGMA PREENCHENDO OS QUADROS COM AS PRIMEIRAS LETRAS DE CADA FIGURA ABAIXO. BOA DIVERSÃO!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04664" y="417234"/>
            <a:ext cx="6122526" cy="113043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C:\Users\GALVAO\Desktop\Imagem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483767"/>
            <a:ext cx="5846763" cy="628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1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LVAO\Desktop\Image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395536"/>
            <a:ext cx="5863951" cy="83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96056" y="755576"/>
            <a:ext cx="475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PARTES DO CORPO HUMANO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76332" y="1538372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13- </a:t>
            </a:r>
            <a:r>
              <a:rPr lang="pt-BR" dirty="0" smtClean="0">
                <a:latin typeface="Comic Sans MS" panose="030F0702030302020204" pitchFamily="66" charset="0"/>
              </a:rPr>
              <a:t>VAMOS PROCURAR AS PALAVRAS: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0324" y="6948264"/>
            <a:ext cx="6367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15- </a:t>
            </a:r>
            <a:r>
              <a:rPr lang="pt-BR" sz="1500" dirty="0" smtClean="0">
                <a:latin typeface="Comic Sans MS" panose="030F0702030302020204" pitchFamily="66" charset="0"/>
              </a:rPr>
              <a:t>AGORA ESCREVA O NOME DOS OBJETOS QUE VOCÊ ENCONTROU: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404664" y="7884368"/>
            <a:ext cx="2916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04664" y="8388424"/>
            <a:ext cx="2916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573016" y="7884368"/>
            <a:ext cx="2916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573016" y="8388424"/>
            <a:ext cx="2916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04664" y="8892480"/>
            <a:ext cx="2916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573016" y="8892480"/>
            <a:ext cx="2916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GALVAO\Desktop\Imagem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88" y="1331640"/>
            <a:ext cx="4332287" cy="5400600"/>
          </a:xfrm>
          <a:prstGeom prst="rect">
            <a:avLst/>
          </a:prstGeom>
          <a:noFill/>
          <a:ln w="3175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57858" y="330786"/>
            <a:ext cx="52634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14- </a:t>
            </a:r>
            <a:r>
              <a:rPr lang="pt-BR" sz="1500" dirty="0" smtClean="0">
                <a:latin typeface="Comic Sans MS" panose="030F0702030302020204" pitchFamily="66" charset="0"/>
              </a:rPr>
              <a:t>ENQUANTO A  MARIA TOMA BANHO,  TENTE  ENCONTRAR 6 OBJETOS QUE GERALMENTE NÃO FICAM NO BANHEIRO!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04664" y="251520"/>
            <a:ext cx="6084676" cy="93610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47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GALVAO\Desktop\Imagem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115616"/>
            <a:ext cx="5701655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2656" y="280175"/>
            <a:ext cx="6120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16-</a:t>
            </a:r>
            <a:r>
              <a:rPr lang="pt-BR" sz="1300" dirty="0" smtClean="0">
                <a:latin typeface="Comic Sans MS" panose="030F0702030302020204" pitchFamily="66" charset="0"/>
              </a:rPr>
              <a:t> PINTE AS IMAGENS QUE MOSTRAM OS PASSOS  PARA UMA BOA HIGIENIZAÇÃO DAS MÃOS, RECORTE-AS E COLE-AS NOS ESPAÇOS INDICADOS ABAIXO:  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60648" y="179513"/>
            <a:ext cx="6336704" cy="79316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844824" y="890728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hlinkClick r:id="rId4"/>
              </a:rPr>
              <a:t> </a:t>
            </a:r>
            <a:r>
              <a:rPr lang="pt-BR" sz="1200" dirty="0" smtClean="0">
                <a:hlinkClick r:id="rId4"/>
              </a:rPr>
              <a:t>   </a:t>
            </a:r>
            <a:endParaRPr lang="pt-BR" sz="1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35560" y="8676456"/>
            <a:ext cx="3847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/>
              <a:t>ACESSE O LINK, ASSISTA E CANTE A MÚSICA “BOLHA DE SABÃO”</a:t>
            </a:r>
          </a:p>
          <a:p>
            <a:pPr algn="ctr"/>
            <a:r>
              <a:rPr lang="pt-BR" sz="1100" dirty="0">
                <a:hlinkClick r:id="rId5"/>
              </a:rPr>
              <a:t>https://www.youtube.com/watch?v=EnzS35xpqao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440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49467" y="211450"/>
            <a:ext cx="1309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latin typeface="Comic Sans MS" panose="030F0702030302020204" pitchFamily="66" charset="0"/>
              </a:rPr>
              <a:t>ANEXOS</a:t>
            </a:r>
            <a:endParaRPr lang="pt-BR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0136" y="818292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11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4" name="Picture 3" descr="C:\Users\GALVAO\Desktop\Image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6" y="1403648"/>
            <a:ext cx="6221140" cy="75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LVAO\Desktop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919337"/>
            <a:ext cx="437669" cy="4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645024" y="1148718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omic Sans MS" panose="030F0702030302020204" pitchFamily="66" charset="0"/>
              </a:rPr>
              <a:t>CORTE AQUI</a:t>
            </a:r>
            <a:endParaRPr lang="pt-B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8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ALVAO\Desktop\Imagem1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7" y="1163943"/>
            <a:ext cx="5701655" cy="78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92896" y="192286"/>
            <a:ext cx="1891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000" dirty="0">
              <a:latin typeface="Comic Sans MS" panose="030F0702030302020204" pitchFamily="66" charset="0"/>
            </a:endParaRP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ATIVIDADE 16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0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8640" y="827584"/>
            <a:ext cx="63289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300" b="1" dirty="0" smtClean="0">
                <a:latin typeface="Comic Sans MS" panose="030F0702030302020204" pitchFamily="66" charset="0"/>
              </a:rPr>
              <a:t>OBS: AS ATIVIDADES 11 E 16 DEVEM</a:t>
            </a:r>
          </a:p>
          <a:p>
            <a:pPr algn="ctr"/>
            <a:r>
              <a:rPr lang="pt-BR" sz="2300" b="1" dirty="0" smtClean="0">
                <a:latin typeface="Comic Sans MS" panose="030F0702030302020204" pitchFamily="66" charset="0"/>
              </a:rPr>
              <a:t> FICAR ASSIM DEPOIS DE REALIZADAS</a:t>
            </a:r>
            <a:endParaRPr lang="pt-BR" sz="23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GALVAO\Desktop\95dac5bf5df11127e691d5d5762091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1" y="2699792"/>
            <a:ext cx="302295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ALVAO\Desktop\Imagem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86" y="2697560"/>
            <a:ext cx="2937158" cy="42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4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/>
              <a:t>ATIVIDADE DE INGLÊS</a:t>
            </a:r>
            <a:endParaRPr lang="pt-BR" dirty="0"/>
          </a:p>
          <a:p>
            <a:r>
              <a:rPr lang="pt-BR" dirty="0" err="1"/>
              <a:t>Teacher</a:t>
            </a:r>
            <a:r>
              <a:rPr lang="pt-BR" dirty="0"/>
              <a:t>: </a:t>
            </a:r>
            <a:r>
              <a:rPr lang="pt-BR" dirty="0" err="1"/>
              <a:t>Renara</a:t>
            </a:r>
            <a:r>
              <a:rPr lang="pt-BR" dirty="0"/>
              <a:t> Loureiro </a:t>
            </a:r>
          </a:p>
          <a:p>
            <a:r>
              <a:rPr lang="pt-BR" dirty="0" err="1"/>
              <a:t>Name</a:t>
            </a:r>
            <a:r>
              <a:rPr lang="pt-BR" dirty="0"/>
              <a:t>_____________________________________Grade: </a:t>
            </a:r>
            <a:r>
              <a:rPr lang="pt-BR" dirty="0" err="1"/>
              <a:t>Pré</a:t>
            </a:r>
            <a:r>
              <a:rPr lang="pt-BR" dirty="0"/>
              <a:t> II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ANIMALS</a:t>
            </a:r>
            <a:endParaRPr lang="pt-BR" dirty="0"/>
          </a:p>
          <a:p>
            <a:r>
              <a:rPr lang="pt-BR" dirty="0"/>
              <a:t>1-HELLO KIDS! NESSA EXPERIÊNCIA VAMOS APRENDER BRINCANDO. VOCÊS CONHECEM O QUE É UM </a:t>
            </a:r>
            <a:r>
              <a:rPr lang="pt-BR" b="1" dirty="0"/>
              <a:t>PUZZLE</a:t>
            </a:r>
            <a:r>
              <a:rPr lang="pt-BR" dirty="0"/>
              <a:t>? PUZZLE É UM QUEBRA-CABEÇA. </a:t>
            </a:r>
          </a:p>
          <a:p>
            <a:r>
              <a:rPr lang="pt-BR" dirty="0"/>
              <a:t>O NOSSO PUZZLE VAI SER DE </a:t>
            </a:r>
            <a:r>
              <a:rPr lang="pt-BR" b="1" dirty="0"/>
              <a:t>FISH </a:t>
            </a:r>
            <a:r>
              <a:rPr lang="pt-BR" dirty="0"/>
              <a:t>(PEIXE).</a:t>
            </a:r>
          </a:p>
          <a:p>
            <a:endParaRPr lang="pt-BR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PRIMEIRO PINTE O </a:t>
            </a:r>
            <a:r>
              <a:rPr lang="pt-BR" b="1" dirty="0"/>
              <a:t>FISH.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 DEPOIS COM AJUDA DOS PAIS COLE EM UM PAPEL MAIS DURO, PODE SER CAIXA DE SAPATO, PAPELÃO, CAPA DE LIVROS E OUTROS.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ESPERE SECAR E RECORTE.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/>
              <a:t>EM SEGUIDA DIVIRTA-SE MONTANDO SEU PUZZLE: </a:t>
            </a:r>
          </a:p>
          <a:p>
            <a:r>
              <a:rPr lang="pt-BR" dirty="0"/>
              <a:t> 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63"/>
            <a:ext cx="6858000" cy="46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" y="1547664"/>
            <a:ext cx="6033480" cy="50757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4664" y="2212717"/>
            <a:ext cx="4032448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     </a:t>
            </a:r>
            <a:r>
              <a:rPr lang="pt-BR" sz="1500" b="1" u="sng" dirty="0" smtClean="0">
                <a:latin typeface="Comic Sans MS" panose="030F0702030302020204" pitchFamily="66" charset="0"/>
              </a:rPr>
              <a:t>MEU CORPO SAUDÁVEL</a:t>
            </a: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DO MEU CORPINHO VOU CUIDAR</a:t>
            </a: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PARA A SAÚDE CONSERVAR</a:t>
            </a: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TOMAR BANHO TODOS OS DIAS</a:t>
            </a: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E MEUS DENTINHOS ESCOVAR!</a:t>
            </a:r>
          </a:p>
          <a:p>
            <a:pPr algn="just">
              <a:lnSpc>
                <a:spcPct val="150000"/>
              </a:lnSpc>
            </a:pPr>
            <a:endParaRPr lang="pt-BR" sz="8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MANTER-ME LIMPO E ALIMENTADO</a:t>
            </a:r>
          </a:p>
          <a:p>
            <a:pPr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PRA NÃO FICAR ADOENTADO!</a:t>
            </a: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COMER FRUTAS E LEGUMES</a:t>
            </a:r>
          </a:p>
          <a:p>
            <a:pPr algn="just">
              <a:lnSpc>
                <a:spcPct val="150000"/>
              </a:lnSpc>
            </a:pPr>
            <a:r>
              <a:rPr lang="pt-BR" sz="1500" b="1" dirty="0" smtClean="0">
                <a:latin typeface="Comic Sans MS" panose="030F0702030302020204" pitchFamily="66" charset="0"/>
              </a:rPr>
              <a:t>TUDO MUITO BEM LAVADO!</a:t>
            </a:r>
            <a:endParaRPr lang="pt-BR" sz="1500" b="1" dirty="0">
              <a:latin typeface="Comic Sans MS" panose="030F07020303020202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3" y="318845"/>
            <a:ext cx="5782547" cy="10127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8640" y="6610290"/>
            <a:ext cx="64112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latin typeface="Comic Sans MS" panose="030F0702030302020204" pitchFamily="66" charset="0"/>
              </a:rPr>
              <a:t>1- </a:t>
            </a:r>
            <a:r>
              <a:rPr lang="pt-BR" sz="1500" dirty="0" smtClean="0">
                <a:latin typeface="Comic Sans MS" panose="030F0702030302020204" pitchFamily="66" charset="0"/>
              </a:rPr>
              <a:t>DESENHE AQUI UMA DAS MANEIRAS CITADAS ACIMA PARA MANTER O SEU CORPINHO SAUDÁVEL: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368981" y="7308304"/>
            <a:ext cx="5935602" cy="1728192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32656" y="179513"/>
            <a:ext cx="6227597" cy="129614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2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/>
          <p:cNvSpPr/>
          <p:nvPr/>
        </p:nvSpPr>
        <p:spPr>
          <a:xfrm>
            <a:off x="341582" y="323528"/>
            <a:ext cx="6237312" cy="1152128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76672" y="469866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2-</a:t>
            </a:r>
            <a:r>
              <a:rPr lang="pt-BR" sz="1600" dirty="0" smtClean="0">
                <a:latin typeface="Comic Sans MS" panose="030F0702030302020204" pitchFamily="66" charset="0"/>
              </a:rPr>
              <a:t> COM A AJUDA DE ALGUÉM DA FAMÍLIA, COLE NO QUADRO ABAIXO RÓTULOS DE PRODUTOS QUE VOCÊ UTILIZA NA SUA HIGIENE PESSOAL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547664"/>
            <a:ext cx="647179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9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36712" y="566554"/>
            <a:ext cx="5544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latin typeface="Comic Sans MS" panose="030F0702030302020204" pitchFamily="66" charset="0"/>
              </a:rPr>
              <a:t>3- </a:t>
            </a:r>
            <a:r>
              <a:rPr lang="pt-BR" sz="2500" dirty="0" smtClean="0">
                <a:latin typeface="Comic Sans MS" panose="030F0702030302020204" pitchFamily="66" charset="0"/>
              </a:rPr>
              <a:t>RESPONDA COM ATENÇÃO</a:t>
            </a:r>
            <a:r>
              <a:rPr lang="pt-BR" dirty="0" smtClean="0">
                <a:latin typeface="Comic Sans MS" panose="030F0702030302020204" pitchFamily="66" charset="0"/>
              </a:rPr>
              <a:t>: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GALVAO\Desktop\Image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259632"/>
            <a:ext cx="5276483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260648" y="323528"/>
            <a:ext cx="6336704" cy="864096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4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" y="281135"/>
            <a:ext cx="6406155" cy="86113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27421" y="511676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omic Sans MS" panose="030F0702030302020204" pitchFamily="66" charset="0"/>
              </a:rPr>
              <a:t>FICHA PESSOAL</a:t>
            </a:r>
          </a:p>
          <a:p>
            <a:pPr algn="ctr"/>
            <a:endParaRPr lang="pt-BR" sz="1000" b="1" dirty="0" smtClean="0">
              <a:latin typeface="Comic Sans MS" panose="030F0702030302020204" pitchFamily="66" charset="0"/>
            </a:endParaRPr>
          </a:p>
          <a:p>
            <a:r>
              <a:rPr lang="pt-BR" b="1" dirty="0" smtClean="0">
                <a:latin typeface="Comic Sans MS" panose="030F0702030302020204" pitchFamily="66" charset="0"/>
              </a:rPr>
              <a:t>4- </a:t>
            </a:r>
            <a:r>
              <a:rPr lang="pt-BR" dirty="0" smtClean="0">
                <a:latin typeface="Comic Sans MS" panose="030F0702030302020204" pitchFamily="66" charset="0"/>
              </a:rPr>
              <a:t>COM A AJUDA DE UM ADULTO PREENCHA ESTA FICHA SOBRE VOCÊ: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6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15664" y="452171"/>
            <a:ext cx="6281688" cy="8080269"/>
            <a:chOff x="188640" y="333347"/>
            <a:chExt cx="6501031" cy="808026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00" b="32675"/>
            <a:stretch/>
          </p:blipFill>
          <p:spPr>
            <a:xfrm>
              <a:off x="407983" y="1043608"/>
              <a:ext cx="6045353" cy="4223632"/>
            </a:xfrm>
            <a:prstGeom prst="rect">
              <a:avLst/>
            </a:prstGeom>
            <a:ln w="44450" cmpd="thickThin">
              <a:solidFill>
                <a:schemeClr val="tx1"/>
              </a:solidFill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188640" y="333347"/>
              <a:ext cx="650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Comic Sans MS" panose="030F0702030302020204" pitchFamily="66" charset="0"/>
                </a:rPr>
                <a:t>5</a:t>
              </a:r>
              <a:r>
                <a:rPr lang="pt-BR" b="1" dirty="0" smtClean="0">
                  <a:latin typeface="Comic Sans MS" panose="030F0702030302020204" pitchFamily="66" charset="0"/>
                </a:rPr>
                <a:t>- </a:t>
              </a:r>
              <a:r>
                <a:rPr lang="pt-BR" dirty="0" smtClean="0">
                  <a:latin typeface="Comic Sans MS" panose="030F0702030302020204" pitchFamily="66" charset="0"/>
                </a:rPr>
                <a:t>COMPLETE A PALAVRA QUE INDICA CADA FIGURA:</a:t>
              </a:r>
              <a:endParaRPr lang="pt-BR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76673" y="5197522"/>
              <a:ext cx="614738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dirty="0" smtClean="0">
                <a:latin typeface="Comic Sans MS" panose="030F0702030302020204" pitchFamily="66" charset="0"/>
              </a:endParaRPr>
            </a:p>
            <a:p>
              <a:r>
                <a:rPr lang="pt-BR" b="1" dirty="0">
                  <a:latin typeface="Comic Sans MS" panose="030F0702030302020204" pitchFamily="66" charset="0"/>
                </a:rPr>
                <a:t>6</a:t>
              </a:r>
              <a:r>
                <a:rPr lang="pt-BR" b="1" dirty="0" smtClean="0">
                  <a:latin typeface="Comic Sans MS" panose="030F0702030302020204" pitchFamily="66" charset="0"/>
                </a:rPr>
                <a:t>-</a:t>
              </a:r>
              <a:r>
                <a:rPr lang="pt-BR" dirty="0" smtClean="0">
                  <a:latin typeface="Comic Sans MS" panose="030F0702030302020204" pitchFamily="66" charset="0"/>
                </a:rPr>
                <a:t> QUAL DAS ILUSTRAÇÕES REPRESENTA O SEU CORPO? PINTE-A.</a:t>
              </a:r>
              <a:endParaRPr lang="pt-BR" dirty="0">
                <a:latin typeface="Comic Sans MS" panose="030F0702030302020204" pitchFamily="66" charset="0"/>
              </a:endParaRPr>
            </a:p>
            <a:p>
              <a:endParaRPr lang="pt-BR" dirty="0" smtClean="0">
                <a:latin typeface="Comic Sans MS" panose="030F0702030302020204" pitchFamily="66" charset="0"/>
              </a:endParaRPr>
            </a:p>
            <a:p>
              <a:endParaRPr lang="pt-BR" dirty="0">
                <a:latin typeface="Comic Sans MS" panose="030F0702030302020204" pitchFamily="66" charset="0"/>
              </a:endParaRPr>
            </a:p>
            <a:p>
              <a:r>
                <a:rPr lang="pt-BR" b="1" dirty="0">
                  <a:latin typeface="Comic Sans MS" panose="030F0702030302020204" pitchFamily="66" charset="0"/>
                </a:rPr>
                <a:t>7</a:t>
              </a:r>
              <a:r>
                <a:rPr lang="pt-BR" b="1" dirty="0" smtClean="0">
                  <a:latin typeface="Comic Sans MS" panose="030F0702030302020204" pitchFamily="66" charset="0"/>
                </a:rPr>
                <a:t>- </a:t>
              </a:r>
              <a:r>
                <a:rPr lang="pt-BR" dirty="0" smtClean="0">
                  <a:latin typeface="Comic Sans MS" panose="030F0702030302020204" pitchFamily="66" charset="0"/>
                </a:rPr>
                <a:t>MARQUE UM X NA RESPOSTA CORRETA:</a:t>
              </a:r>
            </a:p>
            <a:p>
              <a:endParaRPr lang="pt-BR" dirty="0">
                <a:latin typeface="Comic Sans MS" panose="030F0702030302020204" pitchFamily="66" charset="0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607" y="7139096"/>
              <a:ext cx="603556" cy="45724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607" y="7956376"/>
              <a:ext cx="603556" cy="45724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364140" y="7164288"/>
              <a:ext cx="3203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omic Sans MS" panose="030F0702030302020204" pitchFamily="66" charset="0"/>
                </a:rPr>
                <a:t>EU SOU UM MENINO</a:t>
              </a:r>
              <a:endParaRPr lang="pt-BR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378074" y="8000330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Comic Sans MS" panose="030F0702030302020204" pitchFamily="66" charset="0"/>
                </a:rPr>
                <a:t>EU SOU UMA MENINA</a:t>
              </a:r>
              <a:endParaRPr lang="pt-BR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8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8680" y="1259632"/>
            <a:ext cx="568863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u="sng" dirty="0" smtClean="0">
                <a:latin typeface="Comic Sans MS" panose="030F0702030302020204" pitchFamily="66" charset="0"/>
              </a:rPr>
              <a:t>O ESQUELETO</a:t>
            </a:r>
          </a:p>
          <a:p>
            <a:pPr algn="ctr"/>
            <a:endParaRPr lang="pt-BR" sz="13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POR CAUSA DE UM ESQUELETO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CORRI A NÃO PODER MAIS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ASSUSTADO ENTREI EM CASA 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E CONTEI TUDO AOS MEUS PAIS.</a:t>
            </a:r>
          </a:p>
          <a:p>
            <a:pPr algn="just"/>
            <a:endParaRPr lang="pt-BR" sz="1100" dirty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O ESQUELETO, SEU BOBINHO,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NUNCA FOI ASSOMBRAÇÃO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É ELE UM CONJUNTO DE OSSOS</a:t>
            </a: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DISPOSTOS EM ARMAÇÃO.</a:t>
            </a:r>
          </a:p>
          <a:p>
            <a:endParaRPr lang="pt-BR" sz="1100" dirty="0">
              <a:latin typeface="Comic Sans MS" panose="030F0702030302020204" pitchFamily="66" charset="0"/>
            </a:endParaRPr>
          </a:p>
          <a:p>
            <a:r>
              <a:rPr lang="pt-BR" sz="1300" dirty="0" smtClean="0">
                <a:latin typeface="Comic Sans MS" panose="030F0702030302020204" pitchFamily="66" charset="0"/>
              </a:rPr>
              <a:t>SUA FUNÇAO PRINCIPAL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É MANTER O CORPO ERETO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TEM CABEÇA, TRONCO E MEMBROS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TODO ESQUELETO COMPLETO.</a:t>
            </a:r>
          </a:p>
          <a:p>
            <a:pPr algn="ctr"/>
            <a:endParaRPr lang="pt-BR" sz="1100" dirty="0" smtClean="0">
              <a:latin typeface="Comic Sans MS" panose="030F0702030302020204" pitchFamily="66" charset="0"/>
            </a:endParaRPr>
          </a:p>
          <a:p>
            <a:r>
              <a:rPr lang="pt-BR" sz="1300" dirty="0" smtClean="0">
                <a:latin typeface="Comic Sans MS" panose="030F0702030302020204" pitchFamily="66" charset="0"/>
              </a:rPr>
              <a:t>ATÉ AGORA NÃO COMPREENDO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COMO É QUE FUI TOLO ASSIM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CORRER DE UM POBRE ESQUELETO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TENDO OUTRO ESQUELETO EM MIM!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2716" y="386825"/>
            <a:ext cx="5814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latin typeface="Comic Sans MS" panose="030F0702030302020204" pitchFamily="66" charset="0"/>
              </a:rPr>
              <a:t>8</a:t>
            </a:r>
            <a:r>
              <a:rPr lang="pt-BR" sz="1500" b="1" dirty="0" smtClean="0">
                <a:latin typeface="Comic Sans MS" panose="030F0702030302020204" pitchFamily="66" charset="0"/>
              </a:rPr>
              <a:t>- </a:t>
            </a:r>
            <a:r>
              <a:rPr lang="pt-BR" sz="1500" dirty="0" smtClean="0">
                <a:latin typeface="Comic Sans MS" panose="030F0702030302020204" pitchFamily="66" charset="0"/>
              </a:rPr>
              <a:t>LEIA COM ATENÇÃO O POEMA E EM SEGUIDA DESENHE O SEU ESQUELETO: </a:t>
            </a:r>
            <a:endParaRPr lang="pt-BR" sz="1500" dirty="0">
              <a:latin typeface="Comic Sans MS" panose="030F0702030302020204" pitchFamily="66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340768" y="5508104"/>
            <a:ext cx="4032448" cy="3024336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72816" y="565212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MEU ESQUELETO É ASSIM:</a:t>
            </a:r>
            <a:endParaRPr lang="pt-BR" sz="1600" b="1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60648" y="223144"/>
            <a:ext cx="6206090" cy="892472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Users\GALVAO\Desktop\Image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15" y="1619672"/>
            <a:ext cx="2030413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68078" y="8604448"/>
            <a:ext cx="486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/>
              <a:t>ACESSE O LINK E ASSISTA O VÍDEO SOBRE OS  OSSOS DO CORPO HUMANO:</a:t>
            </a:r>
          </a:p>
          <a:p>
            <a:pPr algn="ctr"/>
            <a:r>
              <a:rPr lang="pt-BR" sz="1200" dirty="0">
                <a:hlinkClick r:id="rId3"/>
              </a:rPr>
              <a:t>https://</a:t>
            </a:r>
            <a:r>
              <a:rPr lang="pt-BR" sz="1200" dirty="0" smtClean="0">
                <a:hlinkClick r:id="rId3"/>
              </a:rPr>
              <a:t>www.youtube.com/watch?v=dtWSZ47A86s</a:t>
            </a:r>
            <a:r>
              <a:rPr lang="pt-BR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1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3" y="2915816"/>
            <a:ext cx="5402451" cy="560396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2656" y="410052"/>
            <a:ext cx="6237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Comic Sans MS" panose="030F0702030302020204" pitchFamily="66" charset="0"/>
              </a:rPr>
              <a:t>O ESQUELETO HUMANO APRESENTA A FUNÇÃO </a:t>
            </a:r>
            <a:r>
              <a:rPr lang="pt-BR" sz="1500" dirty="0" smtClean="0">
                <a:latin typeface="Comic Sans MS" panose="030F0702030302020204" pitchFamily="66" charset="0"/>
              </a:rPr>
              <a:t>DE SUSTENTAR </a:t>
            </a:r>
            <a:r>
              <a:rPr lang="pt-BR" sz="1500" dirty="0">
                <a:latin typeface="Comic Sans MS" panose="030F0702030302020204" pitchFamily="66" charset="0"/>
              </a:rPr>
              <a:t>O NOSSO CORPO E PROTEGER OS ÓRGÃOS INTERNOS. ELE É FORMADO POR UM CONJUNTO DE OSSOS E CARTILAGENS, SENDO ESSENCIAL PARA NOSSA </a:t>
            </a:r>
            <a:r>
              <a:rPr lang="pt-BR" sz="1500" dirty="0" smtClean="0">
                <a:latin typeface="Comic Sans MS" panose="030F0702030302020204" pitchFamily="66" charset="0"/>
              </a:rPr>
              <a:t>SOBREVIVÊNCIA. GRAÇAS AOS NOSSOS OSSOS PODEMOS NOS MOVIMENTAR.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76672" y="2123728"/>
            <a:ext cx="5998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dirty="0">
                <a:latin typeface="Comic Sans MS" panose="030F0702030302020204" pitchFamily="66" charset="0"/>
              </a:rPr>
              <a:t>9</a:t>
            </a:r>
            <a:r>
              <a:rPr lang="pt-BR" sz="1700" b="1" dirty="0" smtClean="0">
                <a:latin typeface="Comic Sans MS" panose="030F0702030302020204" pitchFamily="66" charset="0"/>
              </a:rPr>
              <a:t>- </a:t>
            </a:r>
            <a:r>
              <a:rPr lang="pt-BR" sz="1700" dirty="0" smtClean="0">
                <a:latin typeface="Comic Sans MS" panose="030F0702030302020204" pitchFamily="66" charset="0"/>
              </a:rPr>
              <a:t>OBSERVE AS </a:t>
            </a:r>
            <a:r>
              <a:rPr lang="pt-BR" sz="1700" dirty="0">
                <a:latin typeface="Comic Sans MS" panose="030F0702030302020204" pitchFamily="66" charset="0"/>
              </a:rPr>
              <a:t>CRIANÇAS ABAIXO E REALIZE </a:t>
            </a:r>
            <a:r>
              <a:rPr lang="pt-BR" sz="1700" dirty="0" smtClean="0">
                <a:latin typeface="Comic Sans MS" panose="030F0702030302020204" pitchFamily="66" charset="0"/>
              </a:rPr>
              <a:t>OS MESMOS  </a:t>
            </a:r>
            <a:r>
              <a:rPr lang="pt-BR" sz="1700" dirty="0">
                <a:latin typeface="Comic Sans MS" panose="030F0702030302020204" pitchFamily="66" charset="0"/>
              </a:rPr>
              <a:t>MOVIMENTOS COM SEU CORPO: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88640" y="277649"/>
            <a:ext cx="6503032" cy="1702063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63762" y="8574831"/>
            <a:ext cx="439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/>
              <a:t>CLIQUE NO LINK E ASSISTA O VÍDEO: CAVEIRAS TUMBALACATUMBA</a:t>
            </a:r>
          </a:p>
          <a:p>
            <a:pPr algn="ctr"/>
            <a:r>
              <a:rPr lang="pt-BR" sz="1200" dirty="0">
                <a:hlinkClick r:id="rId3"/>
              </a:rPr>
              <a:t>https://www.youtube.com/watch?v=jjr2QJT30nk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0996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627" y="395536"/>
            <a:ext cx="594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10- </a:t>
            </a:r>
            <a:r>
              <a:rPr lang="pt-BR" sz="1600" dirty="0" smtClean="0">
                <a:latin typeface="Comic Sans MS" panose="030F0702030302020204" pitchFamily="66" charset="0"/>
              </a:rPr>
              <a:t>AGORA É A SUA VEZ! PREENCHA COM COTONETES OS OSSOS QUE ESTÃO FALTANDO NO ESQUELETO DAS CRIANÇAS: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60648" y="251520"/>
            <a:ext cx="6264696" cy="1060015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475656"/>
            <a:ext cx="5666954" cy="74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0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606</Words>
  <Application>Microsoft Office PowerPoint</Application>
  <PresentationFormat>Apresentação na tela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103</cp:revision>
  <dcterms:created xsi:type="dcterms:W3CDTF">2020-06-16T23:26:37Z</dcterms:created>
  <dcterms:modified xsi:type="dcterms:W3CDTF">2020-07-07T01:25:33Z</dcterms:modified>
</cp:coreProperties>
</file>