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1" r:id="rId2"/>
    <p:sldId id="260" r:id="rId3"/>
    <p:sldId id="277" r:id="rId4"/>
    <p:sldId id="285" r:id="rId5"/>
    <p:sldId id="274" r:id="rId6"/>
    <p:sldId id="258" r:id="rId7"/>
    <p:sldId id="269" r:id="rId8"/>
    <p:sldId id="298" r:id="rId9"/>
    <p:sldId id="296" r:id="rId10"/>
    <p:sldId id="292" r:id="rId11"/>
    <p:sldId id="297" r:id="rId12"/>
    <p:sldId id="300" r:id="rId13"/>
    <p:sldId id="302" r:id="rId14"/>
    <p:sldId id="295" r:id="rId15"/>
  </p:sldIdLst>
  <p:sldSz cx="6858000" cy="9144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" initials="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  <a:srgbClr val="006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2" autoAdjust="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511EA-FD48-4C8D-9865-D081F281E5B7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810D3-9370-4C7B-86A9-23CD84E944E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02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E810D3-9370-4C7B-86A9-23CD84E944E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9961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2411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983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314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484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580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4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98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007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5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84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96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B10BE-7488-4CC1-91D5-4412A53F06A0}" type="datetimeFigureOut">
              <a:rPr lang="pt-BR" smtClean="0"/>
              <a:t>22/07/2020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E4FBA-968F-41BA-B761-4744A55636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041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4q77rOl4j8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ALVAO\Desktop\WhatsApp Image 2020-07-16 at 16.29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2026778"/>
            <a:ext cx="6196460" cy="565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46330" y="467544"/>
            <a:ext cx="56909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pt-BR" sz="1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CENTRO MUNICIPAL DE EDUCAÇÃO INFANTIL</a:t>
            </a:r>
          </a:p>
          <a:p>
            <a:pPr algn="ctr"/>
            <a:r>
              <a:rPr lang="pt-BR" sz="1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GALVÃO-SC</a:t>
            </a:r>
          </a:p>
          <a:p>
            <a:pPr algn="ctr"/>
            <a:endParaRPr lang="pt-BR" sz="1000" b="1" dirty="0" smtClean="0">
              <a:solidFill>
                <a:srgbClr val="003366"/>
              </a:solidFill>
              <a:latin typeface="Comic Sans MS" panose="030F0702030302020204" pitchFamily="66" charset="0"/>
            </a:endParaRPr>
          </a:p>
          <a:p>
            <a:r>
              <a:rPr lang="pt-BR" sz="1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PROFESSORAS: CAROLINE FATINI BEZ BATTI</a:t>
            </a:r>
          </a:p>
          <a:p>
            <a:r>
              <a:rPr lang="pt-BR" sz="17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pt-BR" sz="1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                 MARCELLI POSSAN DE FREITAS</a:t>
            </a:r>
          </a:p>
          <a:p>
            <a:r>
              <a:rPr lang="pt-BR" sz="1700" b="1" dirty="0">
                <a:solidFill>
                  <a:srgbClr val="003366"/>
                </a:solidFill>
                <a:latin typeface="Comic Sans MS" panose="030F0702030302020204" pitchFamily="66" charset="0"/>
              </a:rPr>
              <a:t> </a:t>
            </a:r>
            <a:r>
              <a:rPr lang="pt-BR" sz="17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                  LORIMAR ZONTA</a:t>
            </a:r>
          </a:p>
          <a:p>
            <a:r>
              <a:rPr lang="pt-BR" sz="1700" dirty="0">
                <a:latin typeface="Comic Sans MS" panose="030F0702030302020204" pitchFamily="66" charset="0"/>
              </a:rPr>
              <a:t> </a:t>
            </a:r>
            <a:r>
              <a:rPr lang="pt-BR" sz="1700" dirty="0" smtClean="0">
                <a:latin typeface="Comic Sans MS" panose="030F0702030302020204" pitchFamily="66" charset="0"/>
              </a:rPr>
              <a:t>  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8444" y="8028384"/>
            <a:ext cx="5852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CUIDEM-SE... PARA QUE LOGO POSSAMOS ESTAR JUNTOS!</a:t>
            </a:r>
          </a:p>
          <a:p>
            <a:pPr algn="ctr"/>
            <a:r>
              <a:rPr lang="pt-BR" sz="1400" b="1" dirty="0" smtClean="0">
                <a:solidFill>
                  <a:srgbClr val="003366"/>
                </a:solidFill>
                <a:latin typeface="Comic Sans MS" panose="030F0702030302020204" pitchFamily="66" charset="0"/>
              </a:rPr>
              <a:t>23/07/2020</a:t>
            </a:r>
            <a:endParaRPr lang="pt-BR" sz="1400" b="1" dirty="0">
              <a:solidFill>
                <a:srgbClr val="00336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2656" y="251520"/>
            <a:ext cx="6196460" cy="8496944"/>
          </a:xfrm>
          <a:prstGeom prst="rect">
            <a:avLst/>
          </a:prstGeom>
          <a:noFill/>
          <a:ln w="57150" cmpd="thickThin"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183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ALVAO\Desktop\ATIVIDADE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835696"/>
            <a:ext cx="6580116" cy="676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32495" y="530260"/>
            <a:ext cx="640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10-</a:t>
            </a:r>
            <a:r>
              <a:rPr lang="pt-BR" dirty="0" smtClean="0">
                <a:latin typeface="Comic Sans MS" panose="030F0702030302020204" pitchFamily="66" charset="0"/>
              </a:rPr>
              <a:t> VAMOS RECORTAR E COLAR NO ESPAÇO ABAIXO </a:t>
            </a:r>
          </a:p>
          <a:p>
            <a:r>
              <a:rPr lang="pt-BR" dirty="0" smtClean="0">
                <a:latin typeface="Comic Sans MS" panose="030F0702030302020204" pitchFamily="66" charset="0"/>
              </a:rPr>
              <a:t>A LETRINHA “P” DO “PAPAI”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27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GALVAO\Desktop\Imagem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332223"/>
            <a:ext cx="6624736" cy="770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32656" y="251520"/>
            <a:ext cx="6231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11- </a:t>
            </a:r>
            <a:r>
              <a:rPr lang="pt-BR" sz="1600" dirty="0" smtClean="0">
                <a:latin typeface="Comic Sans MS" panose="030F0702030302020204" pitchFamily="66" charset="0"/>
              </a:rPr>
              <a:t>VAMOS COLORIR, RECORTAR E MONTAR  ESTE CARTÃO PARA DAR AO SEU PAPAI NO DIA DOS PAIS.  NÃO ESQUEÇA DE ESCREVER UMA MENSAGEM BEM LINDA PARA ELE.</a:t>
            </a:r>
            <a:endParaRPr lang="pt-B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6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942"/>
            <a:ext cx="6858000" cy="7929562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068960" y="4933781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Comic Sans MS" panose="030F0702030302020204" pitchFamily="66" charset="0"/>
              </a:rPr>
              <a:t>EU</a:t>
            </a:r>
            <a:endParaRPr lang="pt-BR" sz="3600" b="1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36912" y="702201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Comic Sans MS" panose="030F0702030302020204" pitchFamily="66" charset="0"/>
              </a:rPr>
              <a:t>PAPAI</a:t>
            </a:r>
            <a:endParaRPr lang="pt-BR" sz="3600" b="1" dirty="0">
              <a:latin typeface="Comic Sans MS" panose="030F0702030302020204" pitchFamily="66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93302" y="422553"/>
            <a:ext cx="6376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omic Sans MS" panose="030F0702030302020204" pitchFamily="66" charset="0"/>
              </a:rPr>
              <a:t>12</a:t>
            </a:r>
            <a:r>
              <a:rPr lang="pt-BR" dirty="0" smtClean="0">
                <a:latin typeface="Comic Sans MS" panose="030F0702030302020204" pitchFamily="66" charset="0"/>
              </a:rPr>
              <a:t>- PINTE, RECORTE E MONTE ESTE LINDO CARTÃO E DÊ AO SEU PAPAI NO DIA DOS PAIS. PEÇA PARA A MAMÃE AJUDAR VOCÊ A ESCREVER UMA RECADINHO PARA ELE.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9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5712" y="395536"/>
            <a:ext cx="666936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u="sng" dirty="0">
                <a:latin typeface="Arial" panose="020B0604020202020204" pitchFamily="34" charset="0"/>
                <a:cs typeface="Arial" panose="020B0604020202020204" pitchFamily="34" charset="0"/>
              </a:rPr>
              <a:t>ATIVIDADE DE INGLÊS</a:t>
            </a: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Teacher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Renara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Loureiro 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Name______________________________________________________Grade: </a:t>
            </a:r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Pré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200" b="1" dirty="0"/>
          </a:p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ANIMALS</a:t>
            </a:r>
          </a:p>
          <a:p>
            <a:pPr algn="just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1- HI KIDS! NESSA APOSTILA VAMOS CONTINUAR TRABALHANDO OS ANIMALS (ANIMAIS). O VOCABULÁIO É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(LEÃO). VAMOS FAZER O NOSSO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? COM AJUDA DE UM ADULTO USE SUA CRIATIVIDADE E CAPRICHE, PRIMEIRO PINTE AS PARTES DO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LION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COM LÁPIS DE COR OU TINTA, DEPOIS RECONTE, É NECESSÁRIO UM ROLO DE PAPEL HIGÊNICO PARA FAZER O CORPO E COLAR PARTES QUE FORAM RECORTADAS. DIVIRTA-SE!! LEMBRE DE MANDAR UMA FOTO DO SEU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LION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PRONTO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70275"/>
            <a:ext cx="6057899" cy="62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80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GALVAO\Desktop\Imagem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4" y="1995946"/>
            <a:ext cx="3091816" cy="257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GALVAO\Desktop\Imagem2 - Có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134" y="2023651"/>
            <a:ext cx="2981202" cy="254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GALVAO\Desktop\Imagem2 - Cópia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6" y="4774493"/>
            <a:ext cx="5663476" cy="289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31626" y="324907"/>
            <a:ext cx="2154757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5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ANEXOS</a:t>
            </a:r>
            <a:endParaRPr lang="pt-BR" sz="35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04750" y="1394356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latin typeface="Comic Sans MS" panose="030F0702030302020204" pitchFamily="66" charset="0"/>
              </a:rPr>
              <a:t>ATIVIDADE 2</a:t>
            </a:r>
            <a:endParaRPr lang="pt-B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502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3929" y="1547664"/>
            <a:ext cx="6480720" cy="4260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300" b="1" u="sng" dirty="0" smtClean="0">
                <a:latin typeface="Comic Sans MS" panose="030F0702030302020204" pitchFamily="66" charset="0"/>
              </a:rPr>
              <a:t>A ARCA DE NOÉ</a:t>
            </a:r>
          </a:p>
          <a:p>
            <a:pPr algn="ctr">
              <a:lnSpc>
                <a:spcPct val="150000"/>
              </a:lnSpc>
            </a:pPr>
            <a:endParaRPr lang="pt-BR" sz="800" b="1" u="sng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	UM DIA DEUS DISSE A NOÉ: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_ CONSTRUA A MAIOR ARCA QUE JÁ EXISTIU!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	ASSIM, NOÉ E SUA FAMÍLIA COMEÇARAM A CONSTRUIR UMA ENORME ARCA. ELES SERRAVAM E MARTELAVAM, MARTELAVAM E SERRAVAM.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	QUANDO FINALMENTE TERMINARAM, DEUS DISSE: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_ AGORA COLOQUE NA ARCA UM CASAL DE CADA ANIMAL!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	E FOI O QUE ELES FIZERAM!</a:t>
            </a:r>
          </a:p>
          <a:p>
            <a:pPr algn="just">
              <a:lnSpc>
                <a:spcPct val="150000"/>
              </a:lnSpc>
            </a:pPr>
            <a:r>
              <a:rPr lang="pt-BR" sz="1300" dirty="0" smtClean="0">
                <a:latin typeface="Comic Sans MS" panose="030F0702030302020204" pitchFamily="66" charset="0"/>
              </a:rPr>
              <a:t>	LOGO QUE A ARCA ESTAVA CHEIA DE ANIMAIS, NOÉ E SUA FAMÍLIA TAMBÉM ENTRARAM NELA. ENTÃO CHOVEU TÃO FORTE QUE TODA A TERRA FOI INUNDADA. MAS DEUS SALVOU NOÉ, SUA FAMÍLIA, E TODOS OS ANIMAIS QUE ESTAVAM </a:t>
            </a:r>
            <a:r>
              <a:rPr lang="pt-BR" sz="1300" smtClean="0">
                <a:latin typeface="Comic Sans MS" panose="030F0702030302020204" pitchFamily="66" charset="0"/>
              </a:rPr>
              <a:t>NA ARCA</a:t>
            </a:r>
            <a:r>
              <a:rPr lang="pt-BR" sz="1300" dirty="0" smtClean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8" name="Retângulo de cantos arredondados 7"/>
          <p:cNvSpPr/>
          <p:nvPr/>
        </p:nvSpPr>
        <p:spPr>
          <a:xfrm>
            <a:off x="415242" y="251520"/>
            <a:ext cx="6038094" cy="1108409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81" y="395536"/>
            <a:ext cx="5638531" cy="864096"/>
          </a:xfrm>
          <a:prstGeom prst="rect">
            <a:avLst/>
          </a:prstGeom>
        </p:spPr>
      </p:pic>
      <p:pic>
        <p:nvPicPr>
          <p:cNvPr id="1026" name="Picture 2" descr="C:\Users\GALVAO\Desktop\Imagem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5691063"/>
            <a:ext cx="4110143" cy="3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06388" y="8748464"/>
            <a:ext cx="54589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 smtClean="0"/>
              <a:t>CLIQUE NO LINK E ASSISTA O VÍDEO: </a:t>
            </a:r>
            <a:r>
              <a:rPr lang="pt-BR" sz="1100" dirty="0">
                <a:hlinkClick r:id="rId4"/>
              </a:rPr>
              <a:t>https://www.youtube.com/watch?v=S4q77rOl4j8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131471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60648" y="319460"/>
            <a:ext cx="6345426" cy="1785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450" b="1" dirty="0" smtClean="0">
                <a:latin typeface="Comic Sans MS" panose="030F0702030302020204" pitchFamily="66" charset="0"/>
              </a:rPr>
              <a:t>1-</a:t>
            </a:r>
            <a:r>
              <a:rPr lang="pt-BR" sz="1450" dirty="0" smtClean="0">
                <a:latin typeface="Comic Sans MS" panose="030F0702030302020204" pitchFamily="66" charset="0"/>
              </a:rPr>
              <a:t> NOÉ RECEBEU ORDEM PARA CONSTRUIR A ARCA E COLOCAR UM CASAL DE CADA ESPÉCIE DE ANIMAL DENTRO DELA.</a:t>
            </a:r>
          </a:p>
          <a:p>
            <a:pPr algn="ctr">
              <a:lnSpc>
                <a:spcPct val="150000"/>
              </a:lnSpc>
            </a:pPr>
            <a:r>
              <a:rPr lang="pt-BR" sz="1450" dirty="0" smtClean="0">
                <a:latin typeface="Comic Sans MS" panose="030F0702030302020204" pitchFamily="66" charset="0"/>
              </a:rPr>
              <a:t>AGORA É A SUA VEZ, SE VOCÊ TIVESSE UMA BARCA, QUAIS ANIMAIS VOCÊ COLOCARIA DENTRO DELA? RESPONDA ABAIXO ATRAVÉS DE DESENHO:</a:t>
            </a:r>
            <a:endParaRPr lang="pt-BR" sz="145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GALVAO\Desktop\ar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340" y="5148064"/>
            <a:ext cx="4506039" cy="32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260648" y="2339752"/>
            <a:ext cx="6345426" cy="6624736"/>
          </a:xfrm>
          <a:prstGeom prst="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02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04664" y="454477"/>
            <a:ext cx="61206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700" b="1" dirty="0" smtClean="0">
                <a:latin typeface="Comic Sans MS" panose="030F0702030302020204" pitchFamily="66" charset="0"/>
              </a:rPr>
              <a:t>2- </a:t>
            </a:r>
            <a:r>
              <a:rPr lang="pt-BR" sz="1700" dirty="0" smtClean="0">
                <a:latin typeface="Comic Sans MS" panose="030F0702030302020204" pitchFamily="66" charset="0"/>
              </a:rPr>
              <a:t>RECORTE AS CENAS DA HISTÓRIA “A ARCA DE NOÉ” QUE ESTÃO NOS ANEXOS E COLE-AS NA ORDEM CORRETA EM QUE ACONTECEM OS FATOS:</a:t>
            </a:r>
            <a:endParaRPr lang="pt-BR" sz="1700" dirty="0">
              <a:latin typeface="Comic Sans MS" panose="030F0702030302020204" pitchFamily="66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024" y="1754929"/>
            <a:ext cx="2981202" cy="25483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78" y="1754929"/>
            <a:ext cx="2981202" cy="254834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10" name="CaixaDeTexto 9"/>
          <p:cNvSpPr txBox="1"/>
          <p:nvPr/>
        </p:nvSpPr>
        <p:spPr>
          <a:xfrm>
            <a:off x="1567436" y="249322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Comic Sans MS" panose="030F0702030302020204" pitchFamily="66" charset="0"/>
              </a:rPr>
              <a:t>1º</a:t>
            </a:r>
            <a:endParaRPr lang="pt-BR" sz="4400" dirty="0">
              <a:latin typeface="Comic Sans MS" panose="030F0702030302020204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28113" y="5581149"/>
            <a:ext cx="1033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Comic Sans MS" panose="030F0702030302020204" pitchFamily="66" charset="0"/>
              </a:rPr>
              <a:t>2º</a:t>
            </a:r>
            <a:endParaRPr lang="pt-BR" sz="4400" dirty="0">
              <a:latin typeface="Comic Sans MS" panose="030F0702030302020204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97152" y="2493060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Comic Sans MS" panose="030F0702030302020204" pitchFamily="66" charset="0"/>
              </a:rPr>
              <a:t>3º</a:t>
            </a:r>
            <a:endParaRPr lang="pt-BR" sz="4400" dirty="0">
              <a:latin typeface="Comic Sans MS" panose="030F0702030302020204" pitchFamily="66" charset="0"/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332656" y="251520"/>
            <a:ext cx="6293570" cy="1296144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652164" y="4860032"/>
            <a:ext cx="5657156" cy="2880320"/>
          </a:xfrm>
          <a:prstGeom prst="rect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7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20688" y="48872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>
                <a:latin typeface="Comic Sans MS" panose="030F0702030302020204" pitchFamily="66" charset="0"/>
              </a:rPr>
              <a:t>3- </a:t>
            </a:r>
            <a:r>
              <a:rPr lang="pt-BR" dirty="0" smtClean="0">
                <a:latin typeface="Comic Sans MS" panose="030F0702030302020204" pitchFamily="66" charset="0"/>
              </a:rPr>
              <a:t>AJUDE OS ANIMAIS A ENTRAREM NA ARCA, LIGANDO CADA ANIMAL AO SEU PAR:</a:t>
            </a:r>
            <a:endParaRPr lang="pt-BR" dirty="0">
              <a:latin typeface="Comic Sans MS" panose="030F0702030302020204" pitchFamily="66" charset="0"/>
            </a:endParaRPr>
          </a:p>
        </p:txBody>
      </p:sp>
      <p:sp>
        <p:nvSpPr>
          <p:cNvPr id="4" name="Retângulo de cantos arredondados 3"/>
          <p:cNvSpPr/>
          <p:nvPr/>
        </p:nvSpPr>
        <p:spPr>
          <a:xfrm>
            <a:off x="332656" y="292133"/>
            <a:ext cx="6264696" cy="1039507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C:\Users\GALVAO\Desktop\Imagem1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8" y="1691680"/>
            <a:ext cx="4681537" cy="725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29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06489" y="6363489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5-</a:t>
            </a:r>
            <a:r>
              <a:rPr lang="pt-BR" sz="1600" dirty="0" smtClean="0">
                <a:latin typeface="Comic Sans MS" panose="030F0702030302020204" pitchFamily="66" charset="0"/>
              </a:rPr>
              <a:t> ESCREVA ABAIXO, O NUMERAL QUE CORRESPONDE </a:t>
            </a:r>
          </a:p>
          <a:p>
            <a:pPr algn="just"/>
            <a:r>
              <a:rPr lang="pt-BR" sz="1600" dirty="0" smtClean="0">
                <a:latin typeface="Comic Sans MS" panose="030F0702030302020204" pitchFamily="66" charset="0"/>
              </a:rPr>
              <a:t>A CADA QUANTIDADE: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2696" y="67485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4- </a:t>
            </a:r>
            <a:r>
              <a:rPr lang="pt-BR" sz="1600" dirty="0" smtClean="0">
                <a:latin typeface="Comic Sans MS" panose="030F0702030302020204" pitchFamily="66" charset="0"/>
              </a:rPr>
              <a:t>OBSERVE A ARCA DE NOÉ, EM SEGUIDA CONTE OS ELEMENTOS QUE APARECEM NA CENA: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 descr="C:\Users\GALVAO\Desktop\b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2" y="1601639"/>
            <a:ext cx="5827713" cy="455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de cantos arredondados 1"/>
          <p:cNvSpPr/>
          <p:nvPr/>
        </p:nvSpPr>
        <p:spPr>
          <a:xfrm>
            <a:off x="506490" y="395536"/>
            <a:ext cx="5764766" cy="1080120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332656" y="6228184"/>
            <a:ext cx="6150497" cy="792088"/>
          </a:xfrm>
          <a:prstGeom prst="roundRect">
            <a:avLst/>
          </a:prstGeom>
          <a:noFill/>
          <a:ln w="44450" cmpd="thickThin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1" name="Picture 3" descr="C:\Users\GALVAO\Desktop\bbb - Cóp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5" y="7164288"/>
            <a:ext cx="615049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61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2"/>
          <a:stretch/>
        </p:blipFill>
        <p:spPr>
          <a:xfrm>
            <a:off x="213272" y="323528"/>
            <a:ext cx="6528096" cy="841806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04864" y="539552"/>
            <a:ext cx="403244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Comic Sans MS" panose="030F0702030302020204" pitchFamily="66" charset="0"/>
              </a:rPr>
              <a:t>6-</a:t>
            </a:r>
            <a:r>
              <a:rPr lang="pt-BR" dirty="0" smtClean="0">
                <a:latin typeface="Comic Sans MS" panose="030F0702030302020204" pitchFamily="66" charset="0"/>
              </a:rPr>
              <a:t> PINTE O NÚMERO CORRESPONDENTE DE ANIMAIS EM CADA QUADRADO:</a:t>
            </a:r>
            <a:endParaRPr lang="pt-B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70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GALVAO\Desktop\1613e7cb336d67be57b3af7874b6e7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34" y="1252215"/>
            <a:ext cx="4679930" cy="778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0648" y="179512"/>
            <a:ext cx="6336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latin typeface="Comic Sans MS" panose="030F0702030302020204" pitchFamily="66" charset="0"/>
              </a:rPr>
              <a:t>7- </a:t>
            </a:r>
            <a:r>
              <a:rPr lang="pt-BR" sz="1500" dirty="0" smtClean="0">
                <a:latin typeface="Comic Sans MS" panose="030F0702030302020204" pitchFamily="66" charset="0"/>
              </a:rPr>
              <a:t>AGORA É  COM VOCÊ...</a:t>
            </a:r>
          </a:p>
          <a:p>
            <a:pPr algn="just"/>
            <a:r>
              <a:rPr lang="pt-BR" sz="1500" dirty="0" smtClean="0">
                <a:latin typeface="Comic Sans MS" panose="030F0702030302020204" pitchFamily="66" charset="0"/>
              </a:rPr>
              <a:t>PINTE, RECORTE E COLE AS PONTAS DO TELHADO PARA CONSTRUIR A SUA ARCA </a:t>
            </a:r>
            <a:r>
              <a:rPr lang="pt-BR" sz="1500" dirty="0">
                <a:latin typeface="Comic Sans MS" panose="030F0702030302020204" pitchFamily="66" charset="0"/>
              </a:rPr>
              <a:t>DE </a:t>
            </a:r>
            <a:r>
              <a:rPr lang="pt-BR" sz="1500" dirty="0" smtClean="0">
                <a:latin typeface="Comic Sans MS" panose="030F0702030302020204" pitchFamily="66" charset="0"/>
              </a:rPr>
              <a:t>NOÉ. (NÃO PRECISA DEVOLVER ESTA ATIVIDADE).</a:t>
            </a:r>
          </a:p>
        </p:txBody>
      </p:sp>
    </p:spTree>
    <p:extLst>
      <p:ext uri="{BB962C8B-B14F-4D97-AF65-F5344CB8AC3E}">
        <p14:creationId xmlns:p14="http://schemas.microsoft.com/office/powerpoint/2010/main" val="3135626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GALVAO\Desktop\512561be3c879868139ff3fc5411a85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41" y="1047095"/>
            <a:ext cx="4261991" cy="28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8935" y="539552"/>
            <a:ext cx="4766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latin typeface="Comic Sans MS" panose="030F0702030302020204" pitchFamily="66" charset="0"/>
              </a:rPr>
              <a:t>8-</a:t>
            </a:r>
            <a:r>
              <a:rPr lang="pt-BR" sz="1600" dirty="0" smtClean="0">
                <a:latin typeface="Comic Sans MS" panose="030F0702030302020204" pitchFamily="66" charset="0"/>
              </a:rPr>
              <a:t> OBSERVE A PALAVRA E RESPONDA: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0674" y="4067944"/>
            <a:ext cx="56460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latin typeface="Comic Sans MS" panose="030F0702030302020204" pitchFamily="66" charset="0"/>
              </a:rPr>
              <a:t>- </a:t>
            </a:r>
            <a:r>
              <a:rPr lang="pt-BR" sz="1500" dirty="0" smtClean="0">
                <a:latin typeface="Comic Sans MS" panose="030F0702030302020204" pitchFamily="66" charset="0"/>
              </a:rPr>
              <a:t>QUAL É A PRIMEIRA LETRA?</a:t>
            </a:r>
          </a:p>
          <a:p>
            <a:pPr marL="285750" indent="-285750">
              <a:buFontTx/>
              <a:buChar char="-"/>
            </a:pPr>
            <a:endParaRPr lang="pt-BR" sz="1500" dirty="0" smtClean="0">
              <a:latin typeface="Comic Sans MS" panose="030F0702030302020204" pitchFamily="66" charset="0"/>
            </a:endParaRPr>
          </a:p>
          <a:p>
            <a:endParaRPr lang="pt-BR" sz="1500" dirty="0">
              <a:latin typeface="Comic Sans MS" panose="030F0702030302020204" pitchFamily="66" charset="0"/>
            </a:endParaRPr>
          </a:p>
          <a:p>
            <a:r>
              <a:rPr lang="pt-BR" sz="1500" dirty="0" smtClean="0">
                <a:latin typeface="Comic Sans MS" panose="030F0702030302020204" pitchFamily="66" charset="0"/>
              </a:rPr>
              <a:t>- QUANTAS LETRAS TEM A PALAVRA?</a:t>
            </a:r>
          </a:p>
          <a:p>
            <a:pPr marL="285750" indent="-285750">
              <a:buFontTx/>
              <a:buChar char="-"/>
            </a:pPr>
            <a:endParaRPr lang="pt-BR" sz="15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pt-BR" sz="1500" dirty="0" smtClean="0">
              <a:latin typeface="Comic Sans MS" panose="030F0702030302020204" pitchFamily="66" charset="0"/>
            </a:endParaRPr>
          </a:p>
          <a:p>
            <a:r>
              <a:rPr lang="pt-BR" sz="1500" dirty="0" smtClean="0">
                <a:latin typeface="Comic Sans MS" panose="030F0702030302020204" pitchFamily="66" charset="0"/>
              </a:rPr>
              <a:t>- PINTE  UMA BOLINHA PARA CADA LETRA DA PALAVRA:</a:t>
            </a:r>
          </a:p>
          <a:p>
            <a:pPr marL="285750" indent="-285750">
              <a:buFontTx/>
              <a:buChar char="-"/>
            </a:pPr>
            <a:endParaRPr lang="pt-BR" sz="1600" dirty="0">
              <a:latin typeface="Comic Sans MS" panose="030F0702030302020204" pitchFamily="66" charset="0"/>
            </a:endParaRPr>
          </a:p>
          <a:p>
            <a:pPr marL="285750" indent="-285750">
              <a:buFontTx/>
              <a:buChar char="-"/>
            </a:pP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032666" y="3851921"/>
            <a:ext cx="548462" cy="50009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102" name="Picture 6" descr="C:\Users\GALVAO\Desktop\FB_IMG_1532867288649 - Cópia - Cóp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864" y="2267744"/>
            <a:ext cx="2520280" cy="90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GALVAO\Desktop\ATIVIDADE 6 - Cópi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63" y="5868144"/>
            <a:ext cx="3334610" cy="6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533237" y="6732240"/>
            <a:ext cx="5776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 smtClean="0">
                <a:latin typeface="Comic Sans MS" panose="030F0702030302020204" pitchFamily="66" charset="0"/>
              </a:rPr>
              <a:t>9-</a:t>
            </a:r>
            <a:r>
              <a:rPr lang="pt-BR" sz="1600" dirty="0" smtClean="0">
                <a:latin typeface="Comic Sans MS" panose="030F0702030302020204" pitchFamily="66" charset="0"/>
              </a:rPr>
              <a:t> COMPLETE COM AS LETRAS QUE ESTÃO FALTANDO PARA FORMAR A PALAVRA “PAPAI”: </a:t>
            </a:r>
            <a:endParaRPr lang="pt-BR" sz="1600" dirty="0">
              <a:latin typeface="Comic Sans MS" panose="030F0702030302020204" pitchFamily="66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4752746" y="4544414"/>
            <a:ext cx="548462" cy="500098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3" name="Grupo 12"/>
          <p:cNvGrpSpPr/>
          <p:nvPr/>
        </p:nvGrpSpPr>
        <p:grpSpPr>
          <a:xfrm>
            <a:off x="1872426" y="7524328"/>
            <a:ext cx="3140750" cy="507136"/>
            <a:chOff x="1872426" y="7524328"/>
            <a:chExt cx="3140750" cy="507136"/>
          </a:xfrm>
        </p:grpSpPr>
        <p:sp>
          <p:nvSpPr>
            <p:cNvPr id="24" name="Retângulo 23"/>
            <p:cNvSpPr/>
            <p:nvPr/>
          </p:nvSpPr>
          <p:spPr>
            <a:xfrm>
              <a:off x="1872426" y="7528286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3168570" y="7524328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Retângulo 25"/>
            <p:cNvSpPr/>
            <p:nvPr/>
          </p:nvSpPr>
          <p:spPr>
            <a:xfrm>
              <a:off x="2520498" y="7524328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3816642" y="7531366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Retângulo 27"/>
            <p:cNvSpPr/>
            <p:nvPr/>
          </p:nvSpPr>
          <p:spPr>
            <a:xfrm>
              <a:off x="4464714" y="7528286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1867490" y="8183864"/>
            <a:ext cx="3140750" cy="507136"/>
            <a:chOff x="1872426" y="7524328"/>
            <a:chExt cx="3140750" cy="507136"/>
          </a:xfrm>
        </p:grpSpPr>
        <p:sp>
          <p:nvSpPr>
            <p:cNvPr id="31" name="Retângulo 30"/>
            <p:cNvSpPr/>
            <p:nvPr/>
          </p:nvSpPr>
          <p:spPr>
            <a:xfrm>
              <a:off x="1872426" y="7528286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2" name="Retângulo 31"/>
            <p:cNvSpPr/>
            <p:nvPr/>
          </p:nvSpPr>
          <p:spPr>
            <a:xfrm>
              <a:off x="3168570" y="7524328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2520498" y="7524328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3816642" y="7531366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5" name="Retângulo 34"/>
            <p:cNvSpPr/>
            <p:nvPr/>
          </p:nvSpPr>
          <p:spPr>
            <a:xfrm>
              <a:off x="4464714" y="7528286"/>
              <a:ext cx="548462" cy="500098"/>
            </a:xfrm>
            <a:prstGeom prst="rect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1988840" y="7551330"/>
            <a:ext cx="356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mic Sans MS" panose="030F0702030302020204" pitchFamily="66" charset="0"/>
              </a:rPr>
              <a:t>P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861048" y="7569799"/>
            <a:ext cx="409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mic Sans MS" panose="030F0702030302020204" pitchFamily="66" charset="0"/>
              </a:rPr>
              <a:t>A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988840" y="8199402"/>
            <a:ext cx="356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mic Sans MS" panose="030F0702030302020204" pitchFamily="66" charset="0"/>
              </a:rPr>
              <a:t>P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288836" y="8213946"/>
            <a:ext cx="356188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Comic Sans MS" panose="030F0702030302020204" pitchFamily="66" charset="0"/>
              </a:rPr>
              <a:t>P</a:t>
            </a:r>
            <a:endParaRPr lang="pt-BR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0828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440</Words>
  <Application>Microsoft Office PowerPoint</Application>
  <PresentationFormat>Apresentação na tela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Comic Sans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GALVAO</dc:creator>
  <cp:lastModifiedBy>CEMEI</cp:lastModifiedBy>
  <cp:revision>130</cp:revision>
  <dcterms:created xsi:type="dcterms:W3CDTF">2020-06-16T23:26:37Z</dcterms:created>
  <dcterms:modified xsi:type="dcterms:W3CDTF">2020-07-22T17:52:24Z</dcterms:modified>
</cp:coreProperties>
</file>