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144000" type="screen4x3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11EA-FD48-4C8D-9865-D081F281E5B7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10D3-9370-4C7B-86A9-23CD84E94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41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8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10BE-7488-4CC1-91D5-4412A53F06A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2128" y="539552"/>
            <a:ext cx="530120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CENTRO MUNICIPAL DE EDUCAÇÃO INFANTIL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GALVÃO – SANTA CATARINA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PROFESSORAS: MARCELLI POSSAN DE FREITAS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CAROLINE FATINI BEZ BATTI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LORIMAR ZONTA</a:t>
            </a:r>
            <a:endParaRPr lang="pt-BR" sz="13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 descr="C:\Users\GALVAO\Desktop\151deec2055c10620cd26088f842cc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6" y="2267744"/>
            <a:ext cx="5942570" cy="52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31148" y="7588785"/>
            <a:ext cx="4095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CUIDEM-SE PARA QUE LOGO POSSAMOS </a:t>
            </a:r>
          </a:p>
          <a:p>
            <a:pPr algn="ctr"/>
            <a:r>
              <a:rPr lang="pt-BR" sz="14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ESTAR JUNTOS NOVAMENTE</a:t>
            </a:r>
          </a:p>
          <a:p>
            <a:pPr algn="ctr"/>
            <a:endParaRPr lang="pt-BR" sz="800" b="1" dirty="0">
              <a:solidFill>
                <a:srgbClr val="FF66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2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ABRAÇOS DAS PROF</a:t>
            </a:r>
            <a:r>
              <a:rPr lang="az-Cyrl-AZ" sz="12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ªѕ</a:t>
            </a:r>
            <a:r>
              <a:rPr lang="pt-BR" sz="12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pt-BR" sz="12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MARCELLI – CAROLINE – LORIMAR</a:t>
            </a:r>
          </a:p>
          <a:p>
            <a:pPr algn="ctr"/>
            <a:endParaRPr lang="pt-BR" sz="800" b="1" dirty="0">
              <a:solidFill>
                <a:srgbClr val="FF66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200" b="1" dirty="0" smtClean="0">
                <a:solidFill>
                  <a:srgbClr val="FF6699"/>
                </a:solidFill>
                <a:latin typeface="Comic Sans MS" panose="030F0702030302020204" pitchFamily="66" charset="0"/>
              </a:rPr>
              <a:t>06/08/2020</a:t>
            </a:r>
            <a:endParaRPr lang="pt-BR" sz="1200" b="1" dirty="0">
              <a:solidFill>
                <a:srgbClr val="FF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60648" y="251520"/>
            <a:ext cx="6408712" cy="8712968"/>
          </a:xfrm>
          <a:prstGeom prst="roundRect">
            <a:avLst/>
          </a:prstGeom>
          <a:noFill/>
          <a:ln w="69850" cmpd="thickThin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5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GALVAO\Desktop\Imagem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4" y="312646"/>
            <a:ext cx="6169140" cy="85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20688" y="212372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8</a:t>
            </a:r>
            <a:endParaRPr lang="pt-BR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ALVAO\Desktop\e58ee9e65666416f1d783a9f04af5a9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6" y="2502024"/>
            <a:ext cx="6187295" cy="61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0648" y="761673"/>
            <a:ext cx="62646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 smtClean="0">
                <a:latin typeface="Comic Sans MS" panose="030F0702030302020204" pitchFamily="66" charset="0"/>
              </a:rPr>
              <a:t>A CUCA PREPAROU UMA POÇÃO MUITO PODEROSA</a:t>
            </a:r>
            <a:endParaRPr lang="pt-BR" sz="1700" dirty="0"/>
          </a:p>
        </p:txBody>
      </p:sp>
      <p:sp>
        <p:nvSpPr>
          <p:cNvPr id="6" name="Retângulo 5"/>
          <p:cNvSpPr/>
          <p:nvPr/>
        </p:nvSpPr>
        <p:spPr>
          <a:xfrm>
            <a:off x="404665" y="1529080"/>
            <a:ext cx="61206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latin typeface="Comic Sans MS" panose="030F0702030302020204" pitchFamily="66" charset="0"/>
              </a:rPr>
              <a:t>9-</a:t>
            </a:r>
            <a:r>
              <a:rPr lang="pt-BR" sz="1400" dirty="0">
                <a:latin typeface="Comic Sans MS" panose="030F0702030302020204" pitchFamily="66" charset="0"/>
              </a:rPr>
              <a:t> PARA DESCOBRIR SUA </a:t>
            </a:r>
            <a:r>
              <a:rPr lang="pt-BR" sz="1400" dirty="0" smtClean="0">
                <a:latin typeface="Comic Sans MS" panose="030F0702030302020204" pitchFamily="66" charset="0"/>
              </a:rPr>
              <a:t>RECEITA </a:t>
            </a:r>
            <a:r>
              <a:rPr lang="pt-BR" sz="1400" dirty="0">
                <a:latin typeface="Comic Sans MS" panose="030F0702030302020204" pitchFamily="66" charset="0"/>
              </a:rPr>
              <a:t>SECRETA CONTE </a:t>
            </a:r>
            <a:r>
              <a:rPr lang="pt-BR" sz="1400" dirty="0" smtClean="0">
                <a:latin typeface="Comic Sans MS" panose="030F0702030302020204" pitchFamily="66" charset="0"/>
              </a:rPr>
              <a:t>AS FIGURAS </a:t>
            </a:r>
            <a:r>
              <a:rPr lang="pt-BR" sz="1400" dirty="0">
                <a:latin typeface="Comic Sans MS" panose="030F0702030302020204" pitchFamily="66" charset="0"/>
              </a:rPr>
              <a:t>E PREENCHA AS QUANTIDADES DE CADA </a:t>
            </a:r>
            <a:r>
              <a:rPr lang="pt-BR" sz="1400" dirty="0" smtClean="0">
                <a:latin typeface="Comic Sans MS" panose="030F0702030302020204" pitchFamily="66" charset="0"/>
              </a:rPr>
              <a:t>INGREDIENTE DENTRO </a:t>
            </a:r>
            <a:r>
              <a:rPr lang="pt-BR" sz="1400" dirty="0">
                <a:latin typeface="Comic Sans MS" panose="030F0702030302020204" pitchFamily="66" charset="0"/>
              </a:rPr>
              <a:t>DO </a:t>
            </a:r>
            <a:r>
              <a:rPr lang="pt-BR" sz="1400" dirty="0" smtClean="0">
                <a:latin typeface="Comic Sans MS" panose="030F0702030302020204" pitchFamily="66" charset="0"/>
              </a:rPr>
              <a:t>CALDEIRÃO: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04664" y="539552"/>
            <a:ext cx="5976664" cy="792088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92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48680" y="648142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latin typeface="Comic Sans MS" panose="030F0702030302020204" pitchFamily="66" charset="0"/>
              </a:rPr>
              <a:t>BRINCADEIRAS FOLCLÓRICAS</a:t>
            </a:r>
          </a:p>
          <a:p>
            <a:pPr algn="just"/>
            <a:endParaRPr lang="pt-BR" sz="1000" dirty="0">
              <a:latin typeface="Comic Sans MS" panose="030F0702030302020204" pitchFamily="66" charset="0"/>
            </a:endParaRP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SÃO BRINCADEIRAS SIMPLES E DIVERTIDAS QUE SÃO PASSADAS DE GERAÇÃO PARA GERAÇÃO.</a:t>
            </a: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MUITAS DELAS EXISTEM HÁ DÉCADAS, OU ATÉ MESMO HÁ SÉCULOS, ALGUMAS VEZES PODEM SOFRER MODIFICAÇÕES DE ACORDO COM A REGIÃO E ÉPOCA QUE SE VIVE, PORÉM, SUA ESSÊNCIA COTINUA A MESMA DE ORIGEM.</a:t>
            </a: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VAMOS CONVIDAR O PAPAI E A MAMÃE PARA RELEMBRAR ALGUMAS DELAS?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46648" y="424500"/>
            <a:ext cx="6120680" cy="249131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6" name="Picture 2" descr="C:\Users\GALVAO\Desktop\WhatsApp Image 2020-08-03 at 22.58.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3" y="2987824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79512" y="7732801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10- </a:t>
            </a:r>
            <a:r>
              <a:rPr lang="pt-BR" sz="1500" dirty="0" smtClean="0">
                <a:latin typeface="Comic Sans MS" panose="030F0702030302020204" pitchFamily="66" charset="0"/>
              </a:rPr>
              <a:t>ESCOLHA UMA OU MAIS DESSAS BRINCADEIRAS DO FOLCLORE BRASILEIRO E BRINQUE JUNTO COM A SUA FAMÍLIA. NÃO ESQUEÇA  DE REGISTRAR ESTE MOMENTO COM FOTOS E VÍDEOS E ENVIAR PARA A PROFESSORA. </a:t>
            </a:r>
            <a:endParaRPr lang="pt-BR" sz="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2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36491" y="755576"/>
            <a:ext cx="1872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ANEXOS</a:t>
            </a:r>
            <a:endParaRPr lang="pt-BR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112" y="2049016"/>
            <a:ext cx="2000250" cy="2667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112" y="5146204"/>
            <a:ext cx="2000250" cy="2667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88" y="2994248"/>
            <a:ext cx="3152775" cy="3810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2656" y="1887959"/>
            <a:ext cx="3813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u="sng" dirty="0" smtClean="0">
                <a:latin typeface="Comic Sans MS" panose="030F0702030302020204" pitchFamily="66" charset="0"/>
              </a:rPr>
              <a:t>ATIVIDADE 1</a:t>
            </a:r>
          </a:p>
          <a:p>
            <a:pPr algn="ctr"/>
            <a:endParaRPr lang="pt-BR" sz="1700" b="1" dirty="0">
              <a:latin typeface="Comic Sans MS" panose="030F0702030302020204" pitchFamily="66" charset="0"/>
            </a:endParaRPr>
          </a:p>
          <a:p>
            <a:pPr algn="ctr"/>
            <a:r>
              <a:rPr lang="pt-BR" sz="1700" b="1" dirty="0" smtClean="0">
                <a:latin typeface="Comic Sans MS" panose="030F0702030302020204" pitchFamily="66" charset="0"/>
              </a:rPr>
              <a:t>COMO MONTAR O SACI-PERERÊ</a:t>
            </a:r>
            <a:endParaRPr lang="pt-BR" sz="17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6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ALVAO\Desktop\Imagem1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7177977"/>
            <a:ext cx="5904656" cy="12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92896" y="539552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u="sng" dirty="0" smtClean="0">
                <a:latin typeface="Comic Sans MS" panose="030F0702030302020204" pitchFamily="66" charset="0"/>
              </a:rPr>
              <a:t>ATIVIDADE 2 </a:t>
            </a:r>
            <a:endParaRPr lang="pt-BR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3" descr="C:\Users\GALVAO\Desktop\Imagem17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1475656"/>
            <a:ext cx="1607564" cy="28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184436" y="2289810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SACI-PERERÊ PARA COLAR </a:t>
            </a:r>
          </a:p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DENTRO DA GARRAFA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92896" y="5796136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Comic Sans MS" panose="030F0702030302020204" pitchFamily="66" charset="0"/>
              </a:rPr>
              <a:t>ATIVIDADE </a:t>
            </a:r>
            <a:r>
              <a:rPr lang="pt-BR" b="1" u="sng" dirty="0" smtClean="0">
                <a:latin typeface="Comic Sans MS" panose="030F0702030302020204" pitchFamily="66" charset="0"/>
              </a:rPr>
              <a:t>5 </a:t>
            </a:r>
            <a:endParaRPr lang="pt-BR" b="1" u="sng" dirty="0"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36712" y="6372200"/>
            <a:ext cx="523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PERSONAGENS DO FOLCLORE PARA RECORTAR E </a:t>
            </a:r>
          </a:p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COLAR NAS ADIVINHAÇÕES</a:t>
            </a:r>
            <a:endParaRPr lang="pt-B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1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VAO\Desktop\Imagem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691681"/>
            <a:ext cx="5400600" cy="67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64" y="320743"/>
            <a:ext cx="6098429" cy="1154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88" y="467544"/>
            <a:ext cx="5652352" cy="86771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1412776" y="2004680"/>
            <a:ext cx="39872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 smtClean="0">
                <a:latin typeface="Comic Sans MS" panose="030F0702030302020204" pitchFamily="66" charset="0"/>
              </a:rPr>
              <a:t>O SACI </a:t>
            </a:r>
          </a:p>
          <a:p>
            <a:pPr algn="ctr"/>
            <a:endParaRPr lang="pt-BR" sz="1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O SACI VIVE NA MATA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ELE PULA COM UM PÉ SÓ.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SUA ROUPA É VERMELHINHA,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FUMA CACHIMBO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ELE É MEU XODÓ!</a:t>
            </a:r>
            <a:endParaRPr lang="pt-BR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28800" y="8543835"/>
            <a:ext cx="3794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Comic Sans MS" panose="030F0702030302020204" pitchFamily="66" charset="0"/>
              </a:rPr>
              <a:t>ACESSE O LINK E ASSISTA O VÍDEO:</a:t>
            </a:r>
          </a:p>
          <a:p>
            <a:pPr algn="ctr"/>
            <a:r>
              <a:rPr lang="pt-BR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https://</a:t>
            </a:r>
            <a:r>
              <a:rPr lang="pt-BR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www.youtube.com/watch?v=Gg_8XxR8vV8</a:t>
            </a:r>
            <a:endParaRPr lang="pt-BR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332656" y="611560"/>
            <a:ext cx="6192688" cy="8286192"/>
            <a:chOff x="332656" y="611560"/>
            <a:chExt cx="6192688" cy="8286192"/>
          </a:xfrm>
        </p:grpSpPr>
        <p:sp>
          <p:nvSpPr>
            <p:cNvPr id="5" name="Retângulo Arredondado 4"/>
            <p:cNvSpPr/>
            <p:nvPr/>
          </p:nvSpPr>
          <p:spPr>
            <a:xfrm>
              <a:off x="332656" y="2051720"/>
              <a:ext cx="6192688" cy="6846032"/>
            </a:xfrm>
            <a:prstGeom prst="roundRect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5698" y="611560"/>
              <a:ext cx="5773622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300" b="1" dirty="0" smtClean="0">
                  <a:latin typeface="Comic Sans MS" panose="030F0702030302020204" pitchFamily="66" charset="0"/>
                </a:rPr>
                <a:t>1- </a:t>
              </a:r>
              <a:r>
                <a:rPr lang="pt-BR" sz="1300" dirty="0" smtClean="0">
                  <a:latin typeface="Comic Sans MS" panose="030F0702030302020204" pitchFamily="66" charset="0"/>
                </a:rPr>
                <a:t>UTILIZANDO O PAPEL VERMELHO FAÇA A DOBRADURA DA CABEÇA E GORRO DO SACI-PERERÊ (PASSO A PASSO NOS ANEXOS), DEPOIS COLE-A AQUI, EM SEGUIDA TERMINE O SACI DESENHANDO SEU CORPO, LEMBRE-SE QUE ELE GOSTA DE ÁRVORES E ANIMAIS, DESENHE-OS TAMBÉM.</a:t>
              </a:r>
              <a:endParaRPr lang="pt-BR" sz="13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319674" y="378113"/>
            <a:ext cx="6205670" cy="1457583"/>
          </a:xfrm>
          <a:prstGeom prst="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:\Users\GALVAO\Desktop\Image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91" y="5870649"/>
            <a:ext cx="1328737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1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48680" y="594137"/>
            <a:ext cx="5904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Comic Sans MS" panose="030F0702030302020204" pitchFamily="66" charset="0"/>
              </a:rPr>
              <a:t>DIZEM QUE PARA PEGAR O SACI-PERERÊ É PRECISO FAZER UMA ARMADILHA COM UMA PENEIRA. DEPOIS QUE ELE CAIR NELA DEVE-SE TIRAR O SEU GORRO VERMELHO, COLOCÁ-LO EM UMA GARRAFA E FECHAR RAPIDAMENTE COM UMA ROLHA.  PRONTO VOCÊ CONSEGUIU PEGAR O SACI!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60648" y="374202"/>
            <a:ext cx="6408712" cy="1533502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76672" y="2123728"/>
            <a:ext cx="5904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2-</a:t>
            </a:r>
            <a:r>
              <a:rPr lang="pt-BR" sz="1600" dirty="0" smtClean="0">
                <a:latin typeface="Comic Sans MS" panose="030F0702030302020204" pitchFamily="66" charset="0"/>
              </a:rPr>
              <a:t> </a:t>
            </a:r>
            <a:r>
              <a:rPr lang="pt-BR" sz="1400" dirty="0" smtClean="0">
                <a:latin typeface="Comic Sans MS" panose="030F0702030302020204" pitchFamily="66" charset="0"/>
              </a:rPr>
              <a:t>MOSTRE </a:t>
            </a:r>
            <a:r>
              <a:rPr lang="pt-BR" sz="1400" dirty="0">
                <a:latin typeface="Comic Sans MS" panose="030F0702030302020204" pitchFamily="66" charset="0"/>
              </a:rPr>
              <a:t>QUE VOCÊ APRENDEU BEM </a:t>
            </a:r>
            <a:r>
              <a:rPr lang="pt-BR" sz="1400" dirty="0" smtClean="0">
                <a:latin typeface="Comic Sans MS" panose="030F0702030302020204" pitchFamily="66" charset="0"/>
              </a:rPr>
              <a:t>COMO FAZER PARA PEGAR ESSE MENINO TRAVESSO. PINTE E RECORTE O DESENHO DO SACI-PERERÊ (QUE ESTÁ OS ANEXOS) E </a:t>
            </a:r>
            <a:r>
              <a:rPr lang="pt-BR" sz="1400" dirty="0">
                <a:latin typeface="Comic Sans MS" panose="030F0702030302020204" pitchFamily="66" charset="0"/>
              </a:rPr>
              <a:t>COLOQUE-O DENTRO DA </a:t>
            </a:r>
            <a:r>
              <a:rPr lang="pt-BR" sz="1400" dirty="0" smtClean="0">
                <a:latin typeface="Comic Sans MS" panose="030F0702030302020204" pitchFamily="66" charset="0"/>
              </a:rPr>
              <a:t>GARRAFA: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GALVAO\Desktop\Imagem7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59" y="3347864"/>
            <a:ext cx="4473897" cy="56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8680" y="539552"/>
            <a:ext cx="576064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O QUE É FOLCLORE?</a:t>
            </a:r>
          </a:p>
          <a:p>
            <a:pPr algn="ctr"/>
            <a:endParaRPr lang="pt-BR" sz="5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300" cap="all" dirty="0" smtClean="0">
                <a:latin typeface="Comic Sans MS" panose="030F0702030302020204" pitchFamily="66" charset="0"/>
              </a:rPr>
              <a:t>O Folclore é comemorado no dia 22 de agosto e Caracteriza-se por um conjunto de tradições como: </a:t>
            </a:r>
            <a:r>
              <a:rPr lang="pt-BR" sz="1300" cap="all" dirty="0">
                <a:latin typeface="Comic Sans MS" panose="030F0702030302020204" pitchFamily="66" charset="0"/>
              </a:rPr>
              <a:t>lendas, contos, provérbios, mitos, danças, </a:t>
            </a:r>
            <a:r>
              <a:rPr lang="pt-BR" sz="1300" cap="all" dirty="0" smtClean="0">
                <a:latin typeface="Comic Sans MS" panose="030F0702030302020204" pitchFamily="66" charset="0"/>
              </a:rPr>
              <a:t>cantigas de roda, artesanato, jogos</a:t>
            </a:r>
            <a:r>
              <a:rPr lang="pt-BR" sz="1300" cap="all" dirty="0">
                <a:latin typeface="Comic Sans MS" panose="030F0702030302020204" pitchFamily="66" charset="0"/>
              </a:rPr>
              <a:t>, brincadeiras, </a:t>
            </a:r>
            <a:r>
              <a:rPr lang="pt-BR" sz="1300" cap="all" dirty="0" smtClean="0">
                <a:latin typeface="Comic Sans MS" panose="030F0702030302020204" pitchFamily="66" charset="0"/>
              </a:rPr>
              <a:t>adivinhações </a:t>
            </a:r>
            <a:r>
              <a:rPr lang="pt-BR" sz="1300" cap="all" dirty="0">
                <a:latin typeface="Comic Sans MS" panose="030F0702030302020204" pitchFamily="66" charset="0"/>
              </a:rPr>
              <a:t>entre outras atividades </a:t>
            </a:r>
            <a:r>
              <a:rPr lang="pt-BR" sz="1300" cap="all" dirty="0" smtClean="0">
                <a:latin typeface="Comic Sans MS" panose="030F0702030302020204" pitchFamily="66" charset="0"/>
              </a:rPr>
              <a:t>culturais que são passadas de geração para geração, com o objetivo </a:t>
            </a:r>
            <a:r>
              <a:rPr lang="pt-BR" sz="1300" cap="all" dirty="0">
                <a:latin typeface="Comic Sans MS" panose="030F0702030302020204" pitchFamily="66" charset="0"/>
              </a:rPr>
              <a:t>d</a:t>
            </a:r>
            <a:r>
              <a:rPr lang="pt-BR" sz="1300" cap="all" dirty="0" smtClean="0">
                <a:latin typeface="Comic Sans MS" panose="030F0702030302020204" pitchFamily="66" charset="0"/>
              </a:rPr>
              <a:t>e preservar a cultura popular.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03896" y="395535"/>
            <a:ext cx="6192688" cy="2088233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C:\Users\GALVAO\Desktop\Imagem8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585840"/>
            <a:ext cx="6190033" cy="53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78762" y="2754137"/>
            <a:ext cx="6223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Comic Sans MS" panose="030F0702030302020204" pitchFamily="66" charset="0"/>
              </a:rPr>
              <a:t>3- VAMOS CONHECER ALGUMAS LENDAS DO FOLCLORE </a:t>
            </a:r>
          </a:p>
          <a:p>
            <a:pPr algn="ctr"/>
            <a:r>
              <a:rPr lang="pt-BR" sz="1600" b="1" dirty="0" smtClean="0">
                <a:latin typeface="Comic Sans MS" panose="030F0702030302020204" pitchFamily="66" charset="0"/>
              </a:rPr>
              <a:t>BRASILEIRO?</a:t>
            </a:r>
            <a:endParaRPr lang="pt-BR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2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8680" y="674857"/>
            <a:ext cx="5647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4- </a:t>
            </a:r>
            <a:r>
              <a:rPr lang="pt-BR" sz="1600" dirty="0" smtClean="0">
                <a:latin typeface="Comic Sans MS" panose="030F0702030302020204" pitchFamily="66" charset="0"/>
              </a:rPr>
              <a:t>VAMOS COMPLETAR O NOME DOS PERSONAGENS</a:t>
            </a:r>
          </a:p>
          <a:p>
            <a:r>
              <a:rPr lang="pt-BR" sz="1600" dirty="0" smtClean="0">
                <a:latin typeface="Comic Sans MS" panose="030F0702030302020204" pitchFamily="66" charset="0"/>
              </a:rPr>
              <a:t> DO FOLCLORE UTILIZANDO SOMENTE AS VOGAIS: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pic>
        <p:nvPicPr>
          <p:cNvPr id="6146" name="Picture 2" descr="C:\Users\GALVAO\Desktop\Imagem1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8" y="1763688"/>
            <a:ext cx="5895188" cy="71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332656" y="378974"/>
            <a:ext cx="6227775" cy="116869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42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48952" y="1997967"/>
            <a:ext cx="6248400" cy="6894513"/>
            <a:chOff x="348952" y="1997967"/>
            <a:chExt cx="6248400" cy="6894513"/>
          </a:xfrm>
        </p:grpSpPr>
        <p:pic>
          <p:nvPicPr>
            <p:cNvPr id="7170" name="Picture 2" descr="C:\Users\GALVAO\Desktop\Imagem1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52" y="1997967"/>
              <a:ext cx="6248400" cy="6894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655346" y="4860032"/>
              <a:ext cx="430598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50" b="1" dirty="0" smtClean="0">
                  <a:latin typeface="Comic Sans MS" panose="030F0702030302020204" pitchFamily="66" charset="0"/>
                </a:rPr>
                <a:t>MENINO DE CABELOS VERMELHOS QUE TEM OS PÉS </a:t>
              </a:r>
            </a:p>
            <a:p>
              <a:pPr algn="ctr"/>
              <a:r>
                <a:rPr lang="pt-BR" sz="1150" b="1" dirty="0" smtClean="0">
                  <a:latin typeface="Comic Sans MS" panose="030F0702030302020204" pitchFamily="66" charset="0"/>
                </a:rPr>
                <a:t>VIRADOS PARA TRÁS.</a:t>
              </a:r>
              <a:endParaRPr lang="pt-BR" sz="115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486705" y="424860"/>
            <a:ext cx="59666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cap="all" dirty="0" smtClean="0">
                <a:latin typeface="Comic Sans MS" panose="030F0702030302020204" pitchFamily="66" charset="0"/>
              </a:rPr>
              <a:t>Adivinhações</a:t>
            </a:r>
          </a:p>
          <a:p>
            <a:pPr algn="ctr"/>
            <a:endParaRPr lang="pt-BR" sz="1000" b="1" cap="all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400" b="1" cap="all" dirty="0" smtClean="0">
                <a:latin typeface="Comic Sans MS" panose="030F0702030302020204" pitchFamily="66" charset="0"/>
              </a:rPr>
              <a:t>5- </a:t>
            </a:r>
            <a:r>
              <a:rPr lang="pt-BR" sz="1400" cap="all" dirty="0" smtClean="0">
                <a:latin typeface="Comic Sans MS" panose="030F0702030302020204" pitchFamily="66" charset="0"/>
              </a:rPr>
              <a:t>DESCUBRA O NOME DOS PERSONAGENS DO FOLCLORE E ESCREVA-OS ABAIXO, EM SEGUIDA PINTE E RECORTE A IMAGEM DE CADA UM E COLE NO QUADRADO AO LADO (IMAGENS NOS ANEXOS)</a:t>
            </a:r>
            <a:endParaRPr lang="pt-BR" sz="1400" cap="al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GALVAO\Desktop\Imagem1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23528"/>
            <a:ext cx="5930402" cy="86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08920" y="611560"/>
            <a:ext cx="297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omic Sans MS" panose="030F0702030302020204" pitchFamily="66" charset="0"/>
              </a:rPr>
              <a:t>6-</a:t>
            </a:r>
            <a:r>
              <a:rPr lang="pt-BR" dirty="0" smtClean="0">
                <a:latin typeface="Comic Sans MS" panose="030F0702030302020204" pitchFamily="66" charset="0"/>
              </a:rPr>
              <a:t> VAMOS BRINCAR DE </a:t>
            </a:r>
          </a:p>
          <a:p>
            <a:pPr algn="ctr"/>
            <a:r>
              <a:rPr lang="pt-BR" dirty="0" smtClean="0">
                <a:latin typeface="Comic Sans MS" panose="030F0702030302020204" pitchFamily="66" charset="0"/>
              </a:rPr>
              <a:t>CAÇA-PALAVRAS?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ALVAO\Desktop\Imagem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5" y="1372081"/>
            <a:ext cx="5186723" cy="75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9849" y="500063"/>
            <a:ext cx="55996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 </a:t>
            </a:r>
            <a:r>
              <a:rPr lang="pt-BR" sz="1600" b="1" dirty="0" smtClean="0">
                <a:latin typeface="Comic Sans MS" panose="030F0702030302020204" pitchFamily="66" charset="0"/>
              </a:rPr>
              <a:t>7- </a:t>
            </a:r>
            <a:r>
              <a:rPr lang="pt-BR" sz="1600" dirty="0" smtClean="0">
                <a:latin typeface="Comic Sans MS" panose="030F0702030302020204" pitchFamily="66" charset="0"/>
              </a:rPr>
              <a:t>PEÇA AJUDA AO PAPAI E A MAMÃE E PREENCHA </a:t>
            </a:r>
          </a:p>
          <a:p>
            <a:r>
              <a:rPr lang="pt-BR" sz="1600" dirty="0" smtClean="0">
                <a:latin typeface="Comic Sans MS" panose="030F0702030302020204" pitchFamily="66" charset="0"/>
              </a:rPr>
              <a:t>A CRUZADINHA: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332656" y="395536"/>
            <a:ext cx="6165304" cy="72008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607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511</Words>
  <Application>Microsoft Office PowerPoint</Application>
  <PresentationFormat>Apresentação na tela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CEMEI</dc:creator>
  <cp:lastModifiedBy>CEMEI</cp:lastModifiedBy>
  <cp:revision>1</cp:revision>
  <dcterms:modified xsi:type="dcterms:W3CDTF">2020-08-04T17:07:44Z</dcterms:modified>
</cp:coreProperties>
</file>