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4" r:id="rId2"/>
    <p:sldId id="322" r:id="rId3"/>
    <p:sldId id="324" r:id="rId4"/>
    <p:sldId id="321" r:id="rId5"/>
    <p:sldId id="312" r:id="rId6"/>
    <p:sldId id="326" r:id="rId7"/>
    <p:sldId id="328" r:id="rId8"/>
    <p:sldId id="332" r:id="rId9"/>
    <p:sldId id="333" r:id="rId10"/>
    <p:sldId id="323" r:id="rId11"/>
    <p:sldId id="335" r:id="rId12"/>
    <p:sldId id="336" r:id="rId13"/>
    <p:sldId id="337" r:id="rId14"/>
    <p:sldId id="338" r:id="rId15"/>
    <p:sldId id="339" r:id="rId16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99"/>
    <a:srgbClr val="FF0066"/>
    <a:srgbClr val="CC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192" autoAdjust="0"/>
  </p:normalViewPr>
  <p:slideViewPr>
    <p:cSldViewPr>
      <p:cViewPr varScale="1">
        <p:scale>
          <a:sx n="53" d="100"/>
          <a:sy n="53" d="100"/>
        </p:scale>
        <p:origin x="230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2129" y="539552"/>
            <a:ext cx="53012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CENTRO MUNICIPAL DE EDUCAÇÃO INFANTIL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GALVÃO – SANTA CATARINA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PROFESSORAS: MARCELLI POSSAN DE FREITAS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CAROLINE FATINI BEZ BATTI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LORIMAR ZONTA</a:t>
            </a:r>
          </a:p>
          <a:p>
            <a:pPr>
              <a:lnSpc>
                <a:spcPct val="150000"/>
              </a:lnSpc>
            </a:pPr>
            <a:r>
              <a:rPr lang="pt-BR" sz="13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RUBIELI APARECIDA GARBIN</a:t>
            </a:r>
            <a:endParaRPr lang="pt-BR" sz="13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C:\Users\GALVAO\Desktop\151deec2055c10620cd26088f842cc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6" y="2432379"/>
            <a:ext cx="5942570" cy="50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31148" y="7588786"/>
            <a:ext cx="4095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CUIDEM-SE PARA QUE LOGO POSSAMOS </a:t>
            </a:r>
          </a:p>
          <a:p>
            <a:pPr algn="ctr"/>
            <a:r>
              <a:rPr lang="pt-BR" sz="14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ESTAR JUNTOS NOVAMENTE</a:t>
            </a:r>
          </a:p>
          <a:p>
            <a:pPr algn="ctr"/>
            <a:endParaRPr lang="pt-BR" sz="800" b="1" dirty="0">
              <a:solidFill>
                <a:srgbClr val="FF66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ABRAÇOS DAS PROF</a:t>
            </a:r>
            <a:r>
              <a:rPr lang="az-Cyrl-AZ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ªѕ</a:t>
            </a:r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MARCELLI – CAROLINE </a:t>
            </a:r>
            <a:r>
              <a:rPr lang="pt-BR" sz="1200" b="1" smtClean="0">
                <a:solidFill>
                  <a:srgbClr val="FF6699"/>
                </a:solidFill>
                <a:latin typeface="Comic Sans MS" panose="030F0702030302020204" pitchFamily="66" charset="0"/>
              </a:rPr>
              <a:t>– LORIMAR- RUBIELI</a:t>
            </a:r>
            <a:endParaRPr lang="pt-BR" sz="1200" b="1" dirty="0" smtClean="0">
              <a:solidFill>
                <a:srgbClr val="FF6699"/>
              </a:solidFill>
              <a:latin typeface="Comic Sans MS" panose="030F0702030302020204" pitchFamily="66" charset="0"/>
            </a:endParaRPr>
          </a:p>
          <a:p>
            <a:pPr algn="ctr"/>
            <a:endParaRPr lang="pt-BR" sz="800" b="1" dirty="0">
              <a:solidFill>
                <a:srgbClr val="FF66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06/08/2020</a:t>
            </a:r>
            <a:endParaRPr lang="pt-BR" sz="1200" b="1" dirty="0">
              <a:solidFill>
                <a:srgbClr val="FF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60649" y="251520"/>
            <a:ext cx="6408712" cy="8712968"/>
          </a:xfrm>
          <a:prstGeom prst="roundRect">
            <a:avLst/>
          </a:prstGeom>
          <a:noFill/>
          <a:ln w="69850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2897" y="539552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 smtClean="0">
                <a:latin typeface="Comic Sans MS" panose="030F0702030302020204" pitchFamily="66" charset="0"/>
              </a:rPr>
              <a:t>ATIVIDADE 2 </a:t>
            </a:r>
            <a:endParaRPr lang="pt-BR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3" descr="C:\Users\GALVAO\Desktop\Imagem1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1475656"/>
            <a:ext cx="1607564" cy="28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84436" y="2289811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SACI-PERERÊ PARA COLAR 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DENTRO DA GARRAFA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1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6672" y="251521"/>
            <a:ext cx="5829300" cy="792088"/>
          </a:xfrm>
        </p:spPr>
        <p:txBody>
          <a:bodyPr>
            <a:norm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ATIVIDADES COMPLEMENTARES</a:t>
            </a:r>
            <a:endParaRPr lang="pt-BR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6673" y="107467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JOGO ALIMENTAÇÃO ANIMAIS</a:t>
            </a:r>
            <a:endParaRPr lang="pt-BR" dirty="0"/>
          </a:p>
        </p:txBody>
      </p:sp>
      <p:pic>
        <p:nvPicPr>
          <p:cNvPr id="5" name="Imagem 4" descr="Puzle animales vs alimento (5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5" y="1619672"/>
            <a:ext cx="2026598" cy="24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Puzle animales vs alimento (9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1629677"/>
            <a:ext cx="2160240" cy="24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Puzle animales vs alimento (8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1619673"/>
            <a:ext cx="1944216" cy="243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Puzle animales vs alimento (2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6" y="4025891"/>
            <a:ext cx="2054837" cy="28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i2.wp.com/www.imageneseducativas.com/wp-content/uploads/2016/04/Puzle-animales-vs-alimento-3.jpg?fit=300%2C400&amp;ssl=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48" y="4052992"/>
            <a:ext cx="2100264" cy="286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Puzle animales vs alimento (7)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20" y="4069038"/>
            <a:ext cx="1886508" cy="2845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06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senho de poça de lama no meio da estrada para a floresta | Ve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83459" y="179514"/>
            <a:ext cx="4891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ANIMAIS SELVAGENS</a:t>
            </a:r>
          </a:p>
        </p:txBody>
      </p:sp>
    </p:spTree>
    <p:extLst>
      <p:ext uri="{BB962C8B-B14F-4D97-AF65-F5344CB8AC3E}">
        <p14:creationId xmlns:p14="http://schemas.microsoft.com/office/powerpoint/2010/main" val="52213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tilo de desenho animado colorido paisagem rural | Vetor Grá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"/>
          <a:stretch/>
        </p:blipFill>
        <p:spPr bwMode="auto">
          <a:xfrm>
            <a:off x="0" y="3658"/>
            <a:ext cx="6858000" cy="92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4705" y="24716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Comic Sans MS" panose="030F0702030302020204" pitchFamily="66" charset="0"/>
              </a:rPr>
              <a:t>ANIMAIS DOMÉSTICOS</a:t>
            </a:r>
            <a:endParaRPr lang="pt-B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3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641" y="188641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PINTE E RECORTE. DEPOIS COLE  O ANIMAL ONDE  ELE VIVE. </a:t>
            </a:r>
          </a:p>
          <a:p>
            <a:pPr algn="ctr"/>
            <a:r>
              <a:rPr lang="pt-BR" sz="2000" dirty="0" smtClean="0">
                <a:latin typeface="Comic Sans MS" panose="030F0702030302020204" pitchFamily="66" charset="0"/>
              </a:rPr>
              <a:t>(animais selvagens e animais domésticos)</a:t>
            </a:r>
            <a:endParaRPr lang="pt-BR" sz="2000" dirty="0">
              <a:latin typeface="Comic Sans MS" panose="030F0702030302020204" pitchFamily="66" charset="0"/>
            </a:endParaRPr>
          </a:p>
        </p:txBody>
      </p:sp>
      <p:pic>
        <p:nvPicPr>
          <p:cNvPr id="3" name="Imagem 2" descr="10 Atividades Sobre Animais para Educação Infanti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64243" r="39281" b="13143"/>
          <a:stretch/>
        </p:blipFill>
        <p:spPr bwMode="auto">
          <a:xfrm>
            <a:off x="49434" y="1002250"/>
            <a:ext cx="2666770" cy="2419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Resultado de imagem para animais domesticos e selvagens educaçã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 t="8147" r="6075" b="30092"/>
          <a:stretch/>
        </p:blipFill>
        <p:spPr bwMode="auto">
          <a:xfrm>
            <a:off x="2716204" y="1032899"/>
            <a:ext cx="1999812" cy="23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Atividade Tracejado Leão para Colorir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12676" r="54467" b="15023"/>
          <a:stretch/>
        </p:blipFill>
        <p:spPr bwMode="auto">
          <a:xfrm>
            <a:off x="4869160" y="1080157"/>
            <a:ext cx="1800200" cy="2310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Desenhos de macaco para colorir - Pop Lembrancinh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" y="3707904"/>
            <a:ext cx="1800200" cy="22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Desenhos de Cachorros Para Imprimir e Colorir - Animais Para Colorir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6994" r="9140" b="9147"/>
          <a:stretch/>
        </p:blipFill>
        <p:spPr bwMode="auto">
          <a:xfrm>
            <a:off x="4629492" y="3707905"/>
            <a:ext cx="2039868" cy="2359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Gato correndo – Desenhos para Colorir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3665" r="9370" b="6832"/>
          <a:stretch/>
        </p:blipFill>
        <p:spPr bwMode="auto">
          <a:xfrm>
            <a:off x="2396707" y="3965921"/>
            <a:ext cx="1920571" cy="2251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Desenho de Galinha para Colorir | Galinha para colorir, Galinha ..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" y="6201081"/>
            <a:ext cx="2177387" cy="229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Desenhos de Cavalos Para Imprimir e Colorir - Animais Para Colorir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9722"/>
          <a:stretch/>
        </p:blipFill>
        <p:spPr bwMode="auto">
          <a:xfrm>
            <a:off x="2842563" y="6311507"/>
            <a:ext cx="2026598" cy="2075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52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0491" y="46754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omic Sans MS" panose="030F0702030302020204" pitchFamily="66" charset="0"/>
              </a:rPr>
              <a:t>RASPE E  ENCONTRE O ANIMAL. DEPOIS LIGUE CADA UM A SUA CASA.</a:t>
            </a:r>
            <a:endParaRPr lang="pt-BR" dirty="0"/>
          </a:p>
        </p:txBody>
      </p:sp>
      <p:pic>
        <p:nvPicPr>
          <p:cNvPr id="4" name="Picture 6" descr="Desenho De Gato Bonito | Gatos bonitos, Desenhos de gatos, Ga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" y="1461189"/>
            <a:ext cx="1759191" cy="152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onito dos desenhos animados passarinho | Ve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" y="3009956"/>
            <a:ext cx="158845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n em Artesana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 r="50000" b="8093"/>
          <a:stretch/>
        </p:blipFill>
        <p:spPr bwMode="auto">
          <a:xfrm>
            <a:off x="301657" y="5076056"/>
            <a:ext cx="1759191" cy="16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senho de Peixe para comer pintado e colorido por Jeremias o dia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6636" r="-164" b="4611"/>
          <a:stretch/>
        </p:blipFill>
        <p:spPr bwMode="auto">
          <a:xfrm>
            <a:off x="396031" y="7040669"/>
            <a:ext cx="1664817" cy="18270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alfabetizacao_natureza_sociedade_080_animais - Só Atividades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22009" r="9836" b="51734"/>
          <a:stretch/>
        </p:blipFill>
        <p:spPr bwMode="auto">
          <a:xfrm>
            <a:off x="4499993" y="1488399"/>
            <a:ext cx="1839920" cy="1501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alfabetizacao_natureza_sociedade_080_animais - Só Atividades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22009" r="54035" b="51734"/>
          <a:stretch/>
        </p:blipFill>
        <p:spPr bwMode="auto">
          <a:xfrm>
            <a:off x="4753092" y="3195423"/>
            <a:ext cx="1799023" cy="1501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alfabetizacao_natureza_sociedade_080_animais - Só Atividade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8" t="59251" r="9522" b="12646"/>
          <a:stretch/>
        </p:blipFill>
        <p:spPr bwMode="auto">
          <a:xfrm>
            <a:off x="4499993" y="6786351"/>
            <a:ext cx="2217733" cy="1771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alfabetizacao_natureza_sociedade_080_animais - Só Atividade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64027" r="53062" b="12646"/>
          <a:stretch/>
        </p:blipFill>
        <p:spPr bwMode="auto">
          <a:xfrm>
            <a:off x="4769036" y="4882164"/>
            <a:ext cx="1783080" cy="1470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213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691682"/>
            <a:ext cx="5400600" cy="67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5" y="320745"/>
            <a:ext cx="6098429" cy="1154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88" y="467544"/>
            <a:ext cx="5652352" cy="86771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412777" y="2004680"/>
            <a:ext cx="398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>
                <a:latin typeface="Comic Sans MS" panose="030F0702030302020204" pitchFamily="66" charset="0"/>
              </a:rPr>
              <a:t>O SACI </a:t>
            </a:r>
          </a:p>
          <a:p>
            <a:pPr algn="ctr"/>
            <a:endParaRPr lang="pt-BR" sz="1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O SACI VIVE NA MATA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ELE PULA COM UM PÉ SÓ.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SUA ROUPA É VERMELHINHA,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FUMA CACHIMBO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ELE É MEU XODÓ!</a:t>
            </a:r>
            <a:endParaRPr lang="pt-BR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28800" y="8543837"/>
            <a:ext cx="3794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omic Sans MS" panose="030F0702030302020204" pitchFamily="66" charset="0"/>
              </a:rPr>
              <a:t>ACESSE O LINK E ASSISTA O VÍDEO:</a:t>
            </a:r>
          </a:p>
          <a:p>
            <a:pPr algn="ctr"/>
            <a:r>
              <a:rPr lang="pt-B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https://</a:t>
            </a:r>
            <a:r>
              <a:rPr lang="pt-BR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www.youtube.com/watch?v=Gg_8XxR8vV8</a:t>
            </a:r>
            <a:endParaRPr lang="pt-BR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332657" y="611560"/>
            <a:ext cx="6192688" cy="8286192"/>
            <a:chOff x="332656" y="611560"/>
            <a:chExt cx="6192688" cy="8286192"/>
          </a:xfrm>
        </p:grpSpPr>
        <p:sp>
          <p:nvSpPr>
            <p:cNvPr id="5" name="Retângulo Arredondado 4"/>
            <p:cNvSpPr/>
            <p:nvPr/>
          </p:nvSpPr>
          <p:spPr>
            <a:xfrm>
              <a:off x="332656" y="2051720"/>
              <a:ext cx="6192688" cy="6846032"/>
            </a:xfrm>
            <a:prstGeom prst="roundRect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5698" y="611560"/>
              <a:ext cx="577362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300" b="1" dirty="0" smtClean="0">
                  <a:latin typeface="Comic Sans MS" panose="030F0702030302020204" pitchFamily="66" charset="0"/>
                </a:rPr>
                <a:t>1- </a:t>
              </a:r>
              <a:r>
                <a:rPr lang="pt-BR" sz="1300" dirty="0" smtClean="0">
                  <a:latin typeface="Comic Sans MS" panose="030F0702030302020204" pitchFamily="66" charset="0"/>
                </a:rPr>
                <a:t>UTILIZANDO O PAPEL VERMELHO FAÇA A DOBRADURA DA CABEÇA E GORRO DO SACI-PERERÊ (PASSO A PASSO NOS ANEXOS), DEPOIS COLE-A AQUI, EM SEGUIDA TERMINE O SACI DESENHANDO SEU CORPO, LEMBRE-SE QUE ELE GOSTA DE ÁRVORES E ANIMAIS, DESENHE-OS TAMBÉM.</a:t>
              </a:r>
              <a:endParaRPr lang="pt-BR" sz="13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19675" y="378114"/>
            <a:ext cx="6205670" cy="1457583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Users\GALVAO\Desktop\Image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92" y="5870650"/>
            <a:ext cx="132873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48680" y="594138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DIZEM QUE PARA PEGAR O SACI-PERERÊ É PRECISO FAZER UMA ARMADILHA COM UMA PENEIRA. DEPOIS QUE ELE CAIR NELA DEVE-SE TIRAR O SEU GORRO VERMELHO, COLOCÁ-LO EM UMA GARRAFA E FECHAR RAPIDAMENTE COM UMA ROLHA.  PRONTO VOCÊ CONSEGUIU PEGAR O SACI!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0649" y="374202"/>
            <a:ext cx="6408712" cy="153350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6673" y="2123729"/>
            <a:ext cx="5904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2-</a:t>
            </a:r>
            <a:r>
              <a:rPr lang="pt-BR" sz="1600" dirty="0" smtClean="0">
                <a:latin typeface="Comic Sans MS" panose="030F0702030302020204" pitchFamily="66" charset="0"/>
              </a:rPr>
              <a:t> </a:t>
            </a:r>
            <a:r>
              <a:rPr lang="pt-BR" sz="1400" dirty="0" smtClean="0">
                <a:latin typeface="Comic Sans MS" panose="030F0702030302020204" pitchFamily="66" charset="0"/>
              </a:rPr>
              <a:t>MOSTRE </a:t>
            </a:r>
            <a:r>
              <a:rPr lang="pt-BR" sz="1400" dirty="0">
                <a:latin typeface="Comic Sans MS" panose="030F0702030302020204" pitchFamily="66" charset="0"/>
              </a:rPr>
              <a:t>QUE VOCÊ APRENDEU BEM </a:t>
            </a:r>
            <a:r>
              <a:rPr lang="pt-BR" sz="1400" dirty="0" smtClean="0">
                <a:latin typeface="Comic Sans MS" panose="030F0702030302020204" pitchFamily="66" charset="0"/>
              </a:rPr>
              <a:t>COMO FAZER PARA PEGAR ESSE MENINO TRAVESSO. PINTE E RECORTE O DESENHO DO SACI-PERERÊ (QUE ESTÁ OS ANEXOS) E </a:t>
            </a:r>
            <a:r>
              <a:rPr lang="pt-BR" sz="1400" dirty="0">
                <a:latin typeface="Comic Sans MS" panose="030F0702030302020204" pitchFamily="66" charset="0"/>
              </a:rPr>
              <a:t>COLOQUE-O DENTRO DA </a:t>
            </a:r>
            <a:r>
              <a:rPr lang="pt-BR" sz="1400" dirty="0" smtClean="0">
                <a:latin typeface="Comic Sans MS" panose="030F0702030302020204" pitchFamily="66" charset="0"/>
              </a:rPr>
              <a:t>GARRAFA: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GALVAO\Desktop\Imagem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60" y="3347865"/>
            <a:ext cx="4473897" cy="56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8681" y="179512"/>
            <a:ext cx="54006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3-</a:t>
            </a:r>
            <a:r>
              <a:rPr lang="pt-BR" sz="1600" b="1" dirty="0">
                <a:latin typeface="Comic Sans MS" panose="030F0702030302020204" pitchFamily="66" charset="0"/>
              </a:rPr>
              <a:t>VAMOS COLORIR O SACI?</a:t>
            </a:r>
          </a:p>
          <a:p>
            <a:r>
              <a:rPr lang="pt-BR" sz="1600" b="1" dirty="0">
                <a:latin typeface="Comic Sans MS" panose="030F0702030302020204" pitchFamily="66" charset="0"/>
              </a:rPr>
              <a:t>TINTA VERMELHA PARA O CHAPÉU E A ROUPA.</a:t>
            </a:r>
          </a:p>
          <a:p>
            <a:r>
              <a:rPr lang="pt-BR" sz="1600" b="1" dirty="0">
                <a:latin typeface="Comic Sans MS" panose="030F0702030302020204" pitchFamily="66" charset="0"/>
              </a:rPr>
              <a:t>TINTA MARROM PARA O CORPO.</a:t>
            </a:r>
          </a:p>
          <a:p>
            <a:pPr algn="ctr"/>
            <a:endParaRPr lang="pt-BR" sz="1600" b="1" dirty="0">
              <a:latin typeface="Comic Sans MS" panose="030F0702030302020204" pitchFamily="66" charset="0"/>
            </a:endParaRPr>
          </a:p>
        </p:txBody>
      </p:sp>
      <p:pic>
        <p:nvPicPr>
          <p:cNvPr id="6" name="Imagem 5" descr="http://www.rota83.com/wp-content/uploads/2010/08/13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/>
        </p:blipFill>
        <p:spPr bwMode="auto">
          <a:xfrm>
            <a:off x="332656" y="1403648"/>
            <a:ext cx="6264696" cy="7344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Saci Pererê em EVA (60 cm) no Elo7 | Kriativa Artesanato (CDCC88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6806001"/>
            <a:ext cx="1856740" cy="194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22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8680" y="67485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omic Sans MS" panose="030F0702030302020204" pitchFamily="66" charset="0"/>
              </a:rPr>
              <a:t>4-AJUDE A CUCA CHEGAR ATÉ SEU CALDEIRÃO!</a:t>
            </a:r>
            <a:br>
              <a:rPr lang="pt-BR" sz="1600" b="1" dirty="0">
                <a:latin typeface="Comic Sans MS" panose="030F0702030302020204" pitchFamily="66" charset="0"/>
              </a:rPr>
            </a:br>
            <a:r>
              <a:rPr lang="pt-BR" sz="1600" b="1" dirty="0">
                <a:latin typeface="Comic Sans MS" panose="030F0702030302020204" pitchFamily="66" charset="0"/>
              </a:rPr>
              <a:t>(RECORTE E COLE PEDACINHOS DE E.V.A.)</a:t>
            </a:r>
          </a:p>
          <a:p>
            <a:endParaRPr lang="pt-BR" sz="16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32657" y="378973"/>
            <a:ext cx="6227775" cy="1168691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299" y="1500061"/>
            <a:ext cx="6678488" cy="712879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AJUDE A CUCA CHEGAR ATÉ SEU CALDEIRÃO!</a:t>
            </a:r>
            <a:br>
              <a:rPr lang="pt-BR" dirty="0" smtClean="0"/>
            </a:br>
            <a:r>
              <a:rPr lang="pt-BR" sz="1400" dirty="0" smtClean="0"/>
              <a:t>(RECORTE E COLE PEDACINHOS DE E.V.A.)</a:t>
            </a:r>
            <a:endParaRPr lang="pt-BR" dirty="0"/>
          </a:p>
        </p:txBody>
      </p:sp>
      <p:pic>
        <p:nvPicPr>
          <p:cNvPr id="8" name="Picture 4" descr="Desenhos da Cuca para colorir: Cuca do sitio do pica pau amarel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20051" r="9053" b="10946"/>
          <a:stretch/>
        </p:blipFill>
        <p:spPr bwMode="auto">
          <a:xfrm>
            <a:off x="332657" y="2135489"/>
            <a:ext cx="139930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m para caldeirão para colorir | Dia das brux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7020272"/>
            <a:ext cx="1444470" cy="16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9" name="Conector angulado 6168"/>
          <p:cNvCxnSpPr/>
          <p:nvPr/>
        </p:nvCxnSpPr>
        <p:spPr>
          <a:xfrm rot="16200000" flipH="1">
            <a:off x="2133504" y="3419224"/>
            <a:ext cx="3960440" cy="29536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3" name="Conector angulado 6172"/>
          <p:cNvCxnSpPr/>
          <p:nvPr/>
        </p:nvCxnSpPr>
        <p:spPr>
          <a:xfrm rot="16200000" flipH="1">
            <a:off x="1169184" y="5083846"/>
            <a:ext cx="3132349" cy="27567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7" name="Conector reto 6176"/>
          <p:cNvCxnSpPr/>
          <p:nvPr/>
        </p:nvCxnSpPr>
        <p:spPr>
          <a:xfrm flipH="1">
            <a:off x="1731965" y="2915815"/>
            <a:ext cx="904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9" name="Conector reto 6178"/>
          <p:cNvCxnSpPr/>
          <p:nvPr/>
        </p:nvCxnSpPr>
        <p:spPr>
          <a:xfrm flipV="1">
            <a:off x="1356993" y="4427985"/>
            <a:ext cx="0" cy="46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1" name="Conector reto 6180"/>
          <p:cNvCxnSpPr/>
          <p:nvPr/>
        </p:nvCxnSpPr>
        <p:spPr>
          <a:xfrm>
            <a:off x="4113725" y="8028385"/>
            <a:ext cx="683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2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6706" y="424861"/>
            <a:ext cx="59666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500" b="1" cap="all" dirty="0" smtClean="0">
              <a:latin typeface="Comic Sans MS" panose="030F0702030302020204" pitchFamily="66" charset="0"/>
            </a:endParaRPr>
          </a:p>
          <a:p>
            <a:pPr algn="ctr"/>
            <a:endParaRPr lang="pt-BR" sz="1000" b="1" cap="all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400" b="1" cap="all" dirty="0" smtClean="0">
                <a:latin typeface="Comic Sans MS" panose="030F0702030302020204" pitchFamily="66" charset="0"/>
              </a:rPr>
              <a:t>5-</a:t>
            </a:r>
            <a:endParaRPr lang="pt-BR" sz="1400" cap="all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C:\Users\GALVAO\Desktop\Image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4" y="312645"/>
            <a:ext cx="6169140" cy="85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5272" y="2083079"/>
            <a:ext cx="35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37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8680" y="648143"/>
            <a:ext cx="568863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BRINCADEIRAS FOLCLÓRICAS</a:t>
            </a:r>
          </a:p>
          <a:p>
            <a:pPr algn="just"/>
            <a:endParaRPr lang="pt-BR" sz="1000" dirty="0">
              <a:latin typeface="Comic Sans MS" panose="030F0702030302020204" pitchFamily="66" charset="0"/>
            </a:endParaRP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SÃO BRINCADEIRAS SIMPLES E DIVERTIDAS QUE SÃO PASSADAS DE GERAÇÃO PARA GERAÇÃO.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MUITAS DELAS EXISTEM HÁ DÉCADAS, OU ATÉ MESMO HÁ SÉCULOS, ALGUMAS VEZES PODEM SOFRER MODIFICAÇÕES DE ACORDO COM A REGIÃO E ÉPOCA QUE SE VIVE, PORÉM, SUA ESSÊNCIA COTINUA A MESMA DE ORIGEM.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VAMOS CONVIDAR O PAPAI E A MAMÃE PARA RELEMBRAR ALGUMAS DELAS?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46648" y="424501"/>
            <a:ext cx="6120680" cy="249131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 descr="C:\Users\GALVAO\Desktop\WhatsApp Image 2020-08-03 at 22.58.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4" y="2987824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9513" y="7732801"/>
            <a:ext cx="61206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10- </a:t>
            </a:r>
            <a:r>
              <a:rPr lang="pt-BR" sz="1500" dirty="0" smtClean="0">
                <a:latin typeface="Comic Sans MS" panose="030F0702030302020204" pitchFamily="66" charset="0"/>
              </a:rPr>
              <a:t>ESCOLHA UMA OU MAIS DESSAS BRINCADEIRAS DO FOLCLORE BRASILEIRO E BRINQUE JUNTO COM A SUA FAMÍLIA. NÃO ESQUEÇA  DE REGISTRAR ESTE MOMENTO COM FOTOS E VÍDEOS E ENVIAR PARA A PROFESSORA. 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2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6492" y="755576"/>
            <a:ext cx="1872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ANEXOS</a:t>
            </a:r>
            <a:endParaRPr lang="pt-BR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12" y="2049016"/>
            <a:ext cx="2000250" cy="2667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12" y="5146204"/>
            <a:ext cx="2000250" cy="2667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9" y="2994248"/>
            <a:ext cx="3152775" cy="381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2657" y="1887959"/>
            <a:ext cx="3813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u="sng" dirty="0" smtClean="0">
                <a:latin typeface="Comic Sans MS" panose="030F0702030302020204" pitchFamily="66" charset="0"/>
              </a:rPr>
              <a:t>ATIVIDADE 1</a:t>
            </a:r>
          </a:p>
          <a:p>
            <a:pPr algn="ctr"/>
            <a:endParaRPr lang="pt-BR" sz="1700" b="1" dirty="0">
              <a:latin typeface="Comic Sans MS" panose="030F0702030302020204" pitchFamily="66" charset="0"/>
            </a:endParaRPr>
          </a:p>
          <a:p>
            <a:pPr algn="ctr"/>
            <a:r>
              <a:rPr lang="pt-BR" sz="1700" b="1" dirty="0" smtClean="0">
                <a:latin typeface="Comic Sans MS" panose="030F0702030302020204" pitchFamily="66" charset="0"/>
              </a:rPr>
              <a:t>COMO MONTAR O SACI-PERERÊ</a:t>
            </a:r>
            <a:endParaRPr lang="pt-BR" sz="1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68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402</Words>
  <Application>Microsoft Office PowerPoint</Application>
  <PresentationFormat>Apresentação na tela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ATIVIDADES COMPLEMENTARES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179</cp:revision>
  <dcterms:created xsi:type="dcterms:W3CDTF">2020-06-16T23:26:37Z</dcterms:created>
  <dcterms:modified xsi:type="dcterms:W3CDTF">2020-08-05T12:04:38Z</dcterms:modified>
</cp:coreProperties>
</file>